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67" r:id="rId4"/>
    <p:sldId id="268" r:id="rId5"/>
    <p:sldId id="269" r:id="rId6"/>
    <p:sldId id="270" r:id="rId7"/>
    <p:sldId id="272" r:id="rId8"/>
    <p:sldId id="274" r:id="rId9"/>
    <p:sldId id="263" r:id="rId10"/>
    <p:sldId id="277" r:id="rId11"/>
    <p:sldId id="27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6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E75961-AB49-4476-9692-CFE0139F5FB1}" type="doc">
      <dgm:prSet loTypeId="urn:microsoft.com/office/officeart/2005/8/layout/radial6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8746D485-3D71-456F-8D72-5BF8337D92A0}">
      <dgm:prSet phldrT="[Text]" custT="1"/>
      <dgm:spPr/>
      <dgm:t>
        <a:bodyPr/>
        <a:lstStyle/>
        <a:p>
          <a:r>
            <a:rPr lang="en-US" sz="1400" dirty="0" smtClean="0"/>
            <a:t>Your Brand</a:t>
          </a:r>
          <a:endParaRPr lang="en-US" sz="1400" dirty="0"/>
        </a:p>
      </dgm:t>
    </dgm:pt>
    <dgm:pt modelId="{4AC24BFE-ACD5-463B-87BC-AF56F7101C08}" type="parTrans" cxnId="{63E260BA-C12A-4395-87F6-282BBDCD6786}">
      <dgm:prSet/>
      <dgm:spPr/>
      <dgm:t>
        <a:bodyPr/>
        <a:lstStyle/>
        <a:p>
          <a:endParaRPr lang="en-US"/>
        </a:p>
      </dgm:t>
    </dgm:pt>
    <dgm:pt modelId="{2840CA67-BF26-40BD-9239-4186F818A454}" type="sibTrans" cxnId="{63E260BA-C12A-4395-87F6-282BBDCD6786}">
      <dgm:prSet/>
      <dgm:spPr/>
      <dgm:t>
        <a:bodyPr/>
        <a:lstStyle/>
        <a:p>
          <a:endParaRPr lang="en-US"/>
        </a:p>
      </dgm:t>
    </dgm:pt>
    <dgm:pt modelId="{B6A7C752-BC4D-4896-A450-DA1E23822C17}">
      <dgm:prSet phldrT="[Text]" custT="1"/>
      <dgm:spPr/>
      <dgm:t>
        <a:bodyPr/>
        <a:lstStyle/>
        <a:p>
          <a:r>
            <a:rPr lang="en-US" sz="1400" dirty="0" smtClean="0"/>
            <a:t>Interview</a:t>
          </a:r>
          <a:endParaRPr lang="en-US" sz="1400" dirty="0"/>
        </a:p>
      </dgm:t>
    </dgm:pt>
    <dgm:pt modelId="{02BFAEAC-BAC3-46EF-AC4A-FF9297978EF3}" type="parTrans" cxnId="{8EE1B0AD-7605-41FB-9AAE-75B5C1D1A067}">
      <dgm:prSet/>
      <dgm:spPr/>
      <dgm:t>
        <a:bodyPr/>
        <a:lstStyle/>
        <a:p>
          <a:endParaRPr lang="en-US"/>
        </a:p>
      </dgm:t>
    </dgm:pt>
    <dgm:pt modelId="{9FDE3569-77EB-42F5-9971-7CDD0003F50E}" type="sibTrans" cxnId="{8EE1B0AD-7605-41FB-9AAE-75B5C1D1A067}">
      <dgm:prSet/>
      <dgm:spPr/>
      <dgm:t>
        <a:bodyPr/>
        <a:lstStyle/>
        <a:p>
          <a:endParaRPr lang="en-US"/>
        </a:p>
      </dgm:t>
    </dgm:pt>
    <dgm:pt modelId="{F3533232-92C4-467C-B9B2-017D658E18EA}">
      <dgm:prSet phldrT="[Text]" custT="1"/>
      <dgm:spPr/>
      <dgm:t>
        <a:bodyPr/>
        <a:lstStyle/>
        <a:p>
          <a:r>
            <a:rPr lang="en-US" sz="1400" dirty="0" smtClean="0"/>
            <a:t>Sourcing</a:t>
          </a:r>
          <a:endParaRPr lang="en-US" sz="1400" dirty="0"/>
        </a:p>
      </dgm:t>
    </dgm:pt>
    <dgm:pt modelId="{846086D9-BA2F-4DD4-BF4D-7030F19531E5}" type="parTrans" cxnId="{5CAA6AE5-9A22-46B1-ACFD-F668A40E91CA}">
      <dgm:prSet/>
      <dgm:spPr/>
      <dgm:t>
        <a:bodyPr/>
        <a:lstStyle/>
        <a:p>
          <a:endParaRPr lang="en-US"/>
        </a:p>
      </dgm:t>
    </dgm:pt>
    <dgm:pt modelId="{1EE29EB6-3A03-4544-A6F8-A9BBEB8E70AC}" type="sibTrans" cxnId="{5CAA6AE5-9A22-46B1-ACFD-F668A40E91CA}">
      <dgm:prSet/>
      <dgm:spPr/>
      <dgm:t>
        <a:bodyPr/>
        <a:lstStyle/>
        <a:p>
          <a:endParaRPr lang="en-US"/>
        </a:p>
      </dgm:t>
    </dgm:pt>
    <dgm:pt modelId="{3A334338-1914-4E1A-B2E1-54FE59025D30}">
      <dgm:prSet phldrT="[Text]" custT="1"/>
      <dgm:spPr/>
      <dgm:t>
        <a:bodyPr/>
        <a:lstStyle/>
        <a:p>
          <a:r>
            <a:rPr lang="en-US" sz="1400" dirty="0" smtClean="0"/>
            <a:t>Moments of Truth</a:t>
          </a:r>
          <a:endParaRPr lang="en-US" sz="1400" dirty="0"/>
        </a:p>
      </dgm:t>
    </dgm:pt>
    <dgm:pt modelId="{2A8602F5-72C0-46A5-8106-253FD7AAD387}" type="parTrans" cxnId="{C03F6120-A114-4045-8B3E-E112B2326E9F}">
      <dgm:prSet/>
      <dgm:spPr/>
      <dgm:t>
        <a:bodyPr/>
        <a:lstStyle/>
        <a:p>
          <a:endParaRPr lang="en-US"/>
        </a:p>
      </dgm:t>
    </dgm:pt>
    <dgm:pt modelId="{22693E79-B2C2-4553-BA2A-74DB367B4FAC}" type="sibTrans" cxnId="{C03F6120-A114-4045-8B3E-E112B2326E9F}">
      <dgm:prSet/>
      <dgm:spPr/>
      <dgm:t>
        <a:bodyPr/>
        <a:lstStyle/>
        <a:p>
          <a:endParaRPr lang="en-US"/>
        </a:p>
      </dgm:t>
    </dgm:pt>
    <dgm:pt modelId="{6CE98A36-01A7-475A-8247-6C519A37CE9F}" type="pres">
      <dgm:prSet presAssocID="{D3E75961-AB49-4476-9692-CFE0139F5F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5AD8-B54D-40CE-96ED-FC3B6E7A5F58}" type="pres">
      <dgm:prSet presAssocID="{3A334338-1914-4E1A-B2E1-54FE59025D30}" presName="centerShape" presStyleLbl="node0" presStyleIdx="0" presStyleCnt="1"/>
      <dgm:spPr/>
      <dgm:t>
        <a:bodyPr/>
        <a:lstStyle/>
        <a:p>
          <a:endParaRPr lang="en-US"/>
        </a:p>
      </dgm:t>
    </dgm:pt>
    <dgm:pt modelId="{76DBD4B6-C61C-44F9-A987-917B62112A39}" type="pres">
      <dgm:prSet presAssocID="{8746D485-3D71-456F-8D72-5BF8337D92A0}" presName="node" presStyleLbl="node1" presStyleIdx="0" presStyleCnt="3" custScaleX="120537" custScaleY="1159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A3C21-5688-4A89-B2B7-AD8C68093BD5}" type="pres">
      <dgm:prSet presAssocID="{8746D485-3D71-456F-8D72-5BF8337D92A0}" presName="dummy" presStyleCnt="0"/>
      <dgm:spPr/>
    </dgm:pt>
    <dgm:pt modelId="{435AE075-86C7-4762-B8E5-9968905184EF}" type="pres">
      <dgm:prSet presAssocID="{2840CA67-BF26-40BD-9239-4186F818A45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2BCF771-65A8-426E-99EC-347A02D23DA5}" type="pres">
      <dgm:prSet presAssocID="{B6A7C752-BC4D-4896-A450-DA1E23822C17}" presName="node" presStyleLbl="node1" presStyleIdx="1" presStyleCnt="3" custScaleX="120537" custScaleY="1159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8CBCA-8AC1-42D6-93AA-9E3E53DB8712}" type="pres">
      <dgm:prSet presAssocID="{B6A7C752-BC4D-4896-A450-DA1E23822C17}" presName="dummy" presStyleCnt="0"/>
      <dgm:spPr/>
    </dgm:pt>
    <dgm:pt modelId="{AFF3CB3B-E368-43CD-A024-D0BC332F2CD7}" type="pres">
      <dgm:prSet presAssocID="{9FDE3569-77EB-42F5-9971-7CDD0003F5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87B4898-91BC-4F77-B04A-5C1979B1E2F0}" type="pres">
      <dgm:prSet presAssocID="{F3533232-92C4-467C-B9B2-017D658E18EA}" presName="node" presStyleLbl="node1" presStyleIdx="2" presStyleCnt="3" custScaleX="120537" custScaleY="1159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D8F0D-E0B3-4552-962B-FE021080922A}" type="pres">
      <dgm:prSet presAssocID="{F3533232-92C4-467C-B9B2-017D658E18EA}" presName="dummy" presStyleCnt="0"/>
      <dgm:spPr/>
    </dgm:pt>
    <dgm:pt modelId="{FED90660-7E38-4480-98C8-0442635B955A}" type="pres">
      <dgm:prSet presAssocID="{1EE29EB6-3A03-4544-A6F8-A9BBEB8E70AC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D90D63D5-E2F4-44AA-A53B-A9C0A6E7B52C}" type="presOf" srcId="{B6A7C752-BC4D-4896-A450-DA1E23822C17}" destId="{42BCF771-65A8-426E-99EC-347A02D23DA5}" srcOrd="0" destOrd="0" presId="urn:microsoft.com/office/officeart/2005/8/layout/radial6"/>
    <dgm:cxn modelId="{C724CD53-53DA-455D-8ED0-1300CD82001A}" type="presOf" srcId="{1EE29EB6-3A03-4544-A6F8-A9BBEB8E70AC}" destId="{FED90660-7E38-4480-98C8-0442635B955A}" srcOrd="0" destOrd="0" presId="urn:microsoft.com/office/officeart/2005/8/layout/radial6"/>
    <dgm:cxn modelId="{C03F6120-A114-4045-8B3E-E112B2326E9F}" srcId="{D3E75961-AB49-4476-9692-CFE0139F5FB1}" destId="{3A334338-1914-4E1A-B2E1-54FE59025D30}" srcOrd="0" destOrd="0" parTransId="{2A8602F5-72C0-46A5-8106-253FD7AAD387}" sibTransId="{22693E79-B2C2-4553-BA2A-74DB367B4FAC}"/>
    <dgm:cxn modelId="{371F184E-67BA-4856-856F-C24C66371D1F}" type="presOf" srcId="{D3E75961-AB49-4476-9692-CFE0139F5FB1}" destId="{6CE98A36-01A7-475A-8247-6C519A37CE9F}" srcOrd="0" destOrd="0" presId="urn:microsoft.com/office/officeart/2005/8/layout/radial6"/>
    <dgm:cxn modelId="{8EE1B0AD-7605-41FB-9AAE-75B5C1D1A067}" srcId="{3A334338-1914-4E1A-B2E1-54FE59025D30}" destId="{B6A7C752-BC4D-4896-A450-DA1E23822C17}" srcOrd="1" destOrd="0" parTransId="{02BFAEAC-BAC3-46EF-AC4A-FF9297978EF3}" sibTransId="{9FDE3569-77EB-42F5-9971-7CDD0003F50E}"/>
    <dgm:cxn modelId="{63E260BA-C12A-4395-87F6-282BBDCD6786}" srcId="{3A334338-1914-4E1A-B2E1-54FE59025D30}" destId="{8746D485-3D71-456F-8D72-5BF8337D92A0}" srcOrd="0" destOrd="0" parTransId="{4AC24BFE-ACD5-463B-87BC-AF56F7101C08}" sibTransId="{2840CA67-BF26-40BD-9239-4186F818A454}"/>
    <dgm:cxn modelId="{5CAA6AE5-9A22-46B1-ACFD-F668A40E91CA}" srcId="{3A334338-1914-4E1A-B2E1-54FE59025D30}" destId="{F3533232-92C4-467C-B9B2-017D658E18EA}" srcOrd="2" destOrd="0" parTransId="{846086D9-BA2F-4DD4-BF4D-7030F19531E5}" sibTransId="{1EE29EB6-3A03-4544-A6F8-A9BBEB8E70AC}"/>
    <dgm:cxn modelId="{BBB2B4DF-69AA-4B77-A2E3-71B3C92D3EB9}" type="presOf" srcId="{2840CA67-BF26-40BD-9239-4186F818A454}" destId="{435AE075-86C7-4762-B8E5-9968905184EF}" srcOrd="0" destOrd="0" presId="urn:microsoft.com/office/officeart/2005/8/layout/radial6"/>
    <dgm:cxn modelId="{3F5000F0-1825-4BB3-824E-C1C732047B3D}" type="presOf" srcId="{8746D485-3D71-456F-8D72-5BF8337D92A0}" destId="{76DBD4B6-C61C-44F9-A987-917B62112A39}" srcOrd="0" destOrd="0" presId="urn:microsoft.com/office/officeart/2005/8/layout/radial6"/>
    <dgm:cxn modelId="{79066BC0-1DD7-448D-9DCA-0083DB6A8E69}" type="presOf" srcId="{9FDE3569-77EB-42F5-9971-7CDD0003F50E}" destId="{AFF3CB3B-E368-43CD-A024-D0BC332F2CD7}" srcOrd="0" destOrd="0" presId="urn:microsoft.com/office/officeart/2005/8/layout/radial6"/>
    <dgm:cxn modelId="{141A717B-AE30-43EC-8844-2CF83D393E72}" type="presOf" srcId="{F3533232-92C4-467C-B9B2-017D658E18EA}" destId="{687B4898-91BC-4F77-B04A-5C1979B1E2F0}" srcOrd="0" destOrd="0" presId="urn:microsoft.com/office/officeart/2005/8/layout/radial6"/>
    <dgm:cxn modelId="{CCF74133-D10F-4A7D-8F3E-8289D66D520A}" type="presOf" srcId="{3A334338-1914-4E1A-B2E1-54FE59025D30}" destId="{E7D65AD8-B54D-40CE-96ED-FC3B6E7A5F58}" srcOrd="0" destOrd="0" presId="urn:microsoft.com/office/officeart/2005/8/layout/radial6"/>
    <dgm:cxn modelId="{8DD94000-F5FC-45C8-9EC2-7DC671B23612}" type="presParOf" srcId="{6CE98A36-01A7-475A-8247-6C519A37CE9F}" destId="{E7D65AD8-B54D-40CE-96ED-FC3B6E7A5F58}" srcOrd="0" destOrd="0" presId="urn:microsoft.com/office/officeart/2005/8/layout/radial6"/>
    <dgm:cxn modelId="{DFCE2469-A97A-4091-83BA-54A052B0E6B9}" type="presParOf" srcId="{6CE98A36-01A7-475A-8247-6C519A37CE9F}" destId="{76DBD4B6-C61C-44F9-A987-917B62112A39}" srcOrd="1" destOrd="0" presId="urn:microsoft.com/office/officeart/2005/8/layout/radial6"/>
    <dgm:cxn modelId="{4A4E0F17-7CD0-4F90-B07B-1D9FA9B439C5}" type="presParOf" srcId="{6CE98A36-01A7-475A-8247-6C519A37CE9F}" destId="{7A6A3C21-5688-4A89-B2B7-AD8C68093BD5}" srcOrd="2" destOrd="0" presId="urn:microsoft.com/office/officeart/2005/8/layout/radial6"/>
    <dgm:cxn modelId="{C958E457-182B-4155-94DF-35E90FEA8907}" type="presParOf" srcId="{6CE98A36-01A7-475A-8247-6C519A37CE9F}" destId="{435AE075-86C7-4762-B8E5-9968905184EF}" srcOrd="3" destOrd="0" presId="urn:microsoft.com/office/officeart/2005/8/layout/radial6"/>
    <dgm:cxn modelId="{68C05D3F-47E6-49C1-92A1-B32E48E0FD66}" type="presParOf" srcId="{6CE98A36-01A7-475A-8247-6C519A37CE9F}" destId="{42BCF771-65A8-426E-99EC-347A02D23DA5}" srcOrd="4" destOrd="0" presId="urn:microsoft.com/office/officeart/2005/8/layout/radial6"/>
    <dgm:cxn modelId="{CAE5E1AF-06A7-4C70-8380-D5BD711E4A7D}" type="presParOf" srcId="{6CE98A36-01A7-475A-8247-6C519A37CE9F}" destId="{8858CBCA-8AC1-42D6-93AA-9E3E53DB8712}" srcOrd="5" destOrd="0" presId="urn:microsoft.com/office/officeart/2005/8/layout/radial6"/>
    <dgm:cxn modelId="{AC5B50D9-524D-40DF-A626-105AE40BAFF9}" type="presParOf" srcId="{6CE98A36-01A7-475A-8247-6C519A37CE9F}" destId="{AFF3CB3B-E368-43CD-A024-D0BC332F2CD7}" srcOrd="6" destOrd="0" presId="urn:microsoft.com/office/officeart/2005/8/layout/radial6"/>
    <dgm:cxn modelId="{A7F36E86-3E13-42B1-BDD7-270D5E155BF1}" type="presParOf" srcId="{6CE98A36-01A7-475A-8247-6C519A37CE9F}" destId="{687B4898-91BC-4F77-B04A-5C1979B1E2F0}" srcOrd="7" destOrd="0" presId="urn:microsoft.com/office/officeart/2005/8/layout/radial6"/>
    <dgm:cxn modelId="{E42C189F-0B07-40A7-8D85-89E0BF29CC10}" type="presParOf" srcId="{6CE98A36-01A7-475A-8247-6C519A37CE9F}" destId="{A99D8F0D-E0B3-4552-962B-FE021080922A}" srcOrd="8" destOrd="0" presId="urn:microsoft.com/office/officeart/2005/8/layout/radial6"/>
    <dgm:cxn modelId="{7D4B62AA-4AD8-4887-B332-0D80E8525746}" type="presParOf" srcId="{6CE98A36-01A7-475A-8247-6C519A37CE9F}" destId="{FED90660-7E38-4480-98C8-0442635B955A}" srcOrd="9" destOrd="0" presId="urn:microsoft.com/office/officeart/2005/8/layout/radial6"/>
  </dgm:cxnLst>
  <dgm:bg/>
  <dgm:whole/>
  <dgm:extLst>
    <a:ext uri="http://schemas.microsoft.com/office/drawing/2008/diagram"/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E75961-AB49-4476-9692-CFE0139F5FB1}" type="doc">
      <dgm:prSet loTypeId="urn:microsoft.com/office/officeart/2005/8/layout/radial6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8746D485-3D71-456F-8D72-5BF8337D92A0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/>
            <a:t>Brand</a:t>
          </a:r>
          <a:endParaRPr lang="en-US" sz="1400" dirty="0"/>
        </a:p>
      </dgm:t>
    </dgm:pt>
    <dgm:pt modelId="{4AC24BFE-ACD5-463B-87BC-AF56F7101C08}" type="parTrans" cxnId="{63E260BA-C12A-4395-87F6-282BBDCD6786}">
      <dgm:prSet/>
      <dgm:spPr/>
      <dgm:t>
        <a:bodyPr/>
        <a:lstStyle/>
        <a:p>
          <a:endParaRPr lang="en-US"/>
        </a:p>
      </dgm:t>
    </dgm:pt>
    <dgm:pt modelId="{2840CA67-BF26-40BD-9239-4186F818A454}" type="sibTrans" cxnId="{63E260BA-C12A-4395-87F6-282BBDCD6786}">
      <dgm:prSet/>
      <dgm:spPr/>
      <dgm:t>
        <a:bodyPr/>
        <a:lstStyle/>
        <a:p>
          <a:endParaRPr lang="en-US"/>
        </a:p>
      </dgm:t>
    </dgm:pt>
    <dgm:pt modelId="{B6A7C752-BC4D-4896-A450-DA1E23822C17}">
      <dgm:prSet phldrT="[Text]" custT="1"/>
      <dgm:spPr/>
      <dgm:t>
        <a:bodyPr/>
        <a:lstStyle/>
        <a:p>
          <a:r>
            <a:rPr lang="en-US" sz="1400" dirty="0" smtClean="0"/>
            <a:t>Interview</a:t>
          </a:r>
          <a:endParaRPr lang="en-US" sz="1400" dirty="0"/>
        </a:p>
      </dgm:t>
    </dgm:pt>
    <dgm:pt modelId="{02BFAEAC-BAC3-46EF-AC4A-FF9297978EF3}" type="parTrans" cxnId="{8EE1B0AD-7605-41FB-9AAE-75B5C1D1A067}">
      <dgm:prSet/>
      <dgm:spPr/>
      <dgm:t>
        <a:bodyPr/>
        <a:lstStyle/>
        <a:p>
          <a:endParaRPr lang="en-US"/>
        </a:p>
      </dgm:t>
    </dgm:pt>
    <dgm:pt modelId="{9FDE3569-77EB-42F5-9971-7CDD0003F50E}" type="sibTrans" cxnId="{8EE1B0AD-7605-41FB-9AAE-75B5C1D1A067}">
      <dgm:prSet/>
      <dgm:spPr/>
      <dgm:t>
        <a:bodyPr/>
        <a:lstStyle/>
        <a:p>
          <a:endParaRPr lang="en-US"/>
        </a:p>
      </dgm:t>
    </dgm:pt>
    <dgm:pt modelId="{F3533232-92C4-467C-B9B2-017D658E18EA}">
      <dgm:prSet phldrT="[Text]" custT="1"/>
      <dgm:spPr/>
      <dgm:t>
        <a:bodyPr/>
        <a:lstStyle/>
        <a:p>
          <a:r>
            <a:rPr lang="en-US" sz="1400" dirty="0" smtClean="0"/>
            <a:t>Sourcing</a:t>
          </a:r>
          <a:endParaRPr lang="en-US" sz="1400" dirty="0"/>
        </a:p>
      </dgm:t>
    </dgm:pt>
    <dgm:pt modelId="{846086D9-BA2F-4DD4-BF4D-7030F19531E5}" type="parTrans" cxnId="{5CAA6AE5-9A22-46B1-ACFD-F668A40E91CA}">
      <dgm:prSet/>
      <dgm:spPr/>
      <dgm:t>
        <a:bodyPr/>
        <a:lstStyle/>
        <a:p>
          <a:endParaRPr lang="en-US"/>
        </a:p>
      </dgm:t>
    </dgm:pt>
    <dgm:pt modelId="{1EE29EB6-3A03-4544-A6F8-A9BBEB8E70AC}" type="sibTrans" cxnId="{5CAA6AE5-9A22-46B1-ACFD-F668A40E91CA}">
      <dgm:prSet/>
      <dgm:spPr/>
      <dgm:t>
        <a:bodyPr/>
        <a:lstStyle/>
        <a:p>
          <a:endParaRPr lang="en-US"/>
        </a:p>
      </dgm:t>
    </dgm:pt>
    <dgm:pt modelId="{3A334338-1914-4E1A-B2E1-54FE59025D30}">
      <dgm:prSet phldrT="[Text]" custT="1"/>
      <dgm:spPr/>
      <dgm:t>
        <a:bodyPr/>
        <a:lstStyle/>
        <a:p>
          <a:r>
            <a:rPr lang="en-US" sz="1400" dirty="0" smtClean="0"/>
            <a:t>Moments of Truth</a:t>
          </a:r>
          <a:endParaRPr lang="en-US" sz="1400" dirty="0"/>
        </a:p>
      </dgm:t>
    </dgm:pt>
    <dgm:pt modelId="{2A8602F5-72C0-46A5-8106-253FD7AAD387}" type="parTrans" cxnId="{C03F6120-A114-4045-8B3E-E112B2326E9F}">
      <dgm:prSet/>
      <dgm:spPr/>
      <dgm:t>
        <a:bodyPr/>
        <a:lstStyle/>
        <a:p>
          <a:endParaRPr lang="en-US"/>
        </a:p>
      </dgm:t>
    </dgm:pt>
    <dgm:pt modelId="{22693E79-B2C2-4553-BA2A-74DB367B4FAC}" type="sibTrans" cxnId="{C03F6120-A114-4045-8B3E-E112B2326E9F}">
      <dgm:prSet/>
      <dgm:spPr/>
      <dgm:t>
        <a:bodyPr/>
        <a:lstStyle/>
        <a:p>
          <a:endParaRPr lang="en-US"/>
        </a:p>
      </dgm:t>
    </dgm:pt>
    <dgm:pt modelId="{6CE98A36-01A7-475A-8247-6C519A37CE9F}" type="pres">
      <dgm:prSet presAssocID="{D3E75961-AB49-4476-9692-CFE0139F5F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5AD8-B54D-40CE-96ED-FC3B6E7A5F58}" type="pres">
      <dgm:prSet presAssocID="{3A334338-1914-4E1A-B2E1-54FE59025D30}" presName="centerShape" presStyleLbl="node0" presStyleIdx="0" presStyleCnt="1"/>
      <dgm:spPr/>
      <dgm:t>
        <a:bodyPr/>
        <a:lstStyle/>
        <a:p>
          <a:endParaRPr lang="en-US"/>
        </a:p>
      </dgm:t>
    </dgm:pt>
    <dgm:pt modelId="{76DBD4B6-C61C-44F9-A987-917B62112A39}" type="pres">
      <dgm:prSet presAssocID="{8746D485-3D71-456F-8D72-5BF8337D92A0}" presName="node" presStyleLbl="node1" presStyleIdx="0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A3C21-5688-4A89-B2B7-AD8C68093BD5}" type="pres">
      <dgm:prSet presAssocID="{8746D485-3D71-456F-8D72-5BF8337D92A0}" presName="dummy" presStyleCnt="0"/>
      <dgm:spPr/>
    </dgm:pt>
    <dgm:pt modelId="{435AE075-86C7-4762-B8E5-9968905184EF}" type="pres">
      <dgm:prSet presAssocID="{2840CA67-BF26-40BD-9239-4186F818A45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2BCF771-65A8-426E-99EC-347A02D23DA5}" type="pres">
      <dgm:prSet presAssocID="{B6A7C752-BC4D-4896-A450-DA1E23822C17}" presName="node" presStyleLbl="node1" presStyleIdx="1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8CBCA-8AC1-42D6-93AA-9E3E53DB8712}" type="pres">
      <dgm:prSet presAssocID="{B6A7C752-BC4D-4896-A450-DA1E23822C17}" presName="dummy" presStyleCnt="0"/>
      <dgm:spPr/>
    </dgm:pt>
    <dgm:pt modelId="{AFF3CB3B-E368-43CD-A024-D0BC332F2CD7}" type="pres">
      <dgm:prSet presAssocID="{9FDE3569-77EB-42F5-9971-7CDD0003F5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87B4898-91BC-4F77-B04A-5C1979B1E2F0}" type="pres">
      <dgm:prSet presAssocID="{F3533232-92C4-467C-B9B2-017D658E18EA}" presName="node" presStyleLbl="node1" presStyleIdx="2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D8F0D-E0B3-4552-962B-FE021080922A}" type="pres">
      <dgm:prSet presAssocID="{F3533232-92C4-467C-B9B2-017D658E18EA}" presName="dummy" presStyleCnt="0"/>
      <dgm:spPr/>
    </dgm:pt>
    <dgm:pt modelId="{FED90660-7E38-4480-98C8-0442635B955A}" type="pres">
      <dgm:prSet presAssocID="{1EE29EB6-3A03-4544-A6F8-A9BBEB8E70AC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03F6120-A114-4045-8B3E-E112B2326E9F}" srcId="{D3E75961-AB49-4476-9692-CFE0139F5FB1}" destId="{3A334338-1914-4E1A-B2E1-54FE59025D30}" srcOrd="0" destOrd="0" parTransId="{2A8602F5-72C0-46A5-8106-253FD7AAD387}" sibTransId="{22693E79-B2C2-4553-BA2A-74DB367B4FAC}"/>
    <dgm:cxn modelId="{274B93CC-C89A-446A-AE97-152F78E16BAB}" type="presOf" srcId="{1EE29EB6-3A03-4544-A6F8-A9BBEB8E70AC}" destId="{FED90660-7E38-4480-98C8-0442635B955A}" srcOrd="0" destOrd="0" presId="urn:microsoft.com/office/officeart/2005/8/layout/radial6"/>
    <dgm:cxn modelId="{8EE1B0AD-7605-41FB-9AAE-75B5C1D1A067}" srcId="{3A334338-1914-4E1A-B2E1-54FE59025D30}" destId="{B6A7C752-BC4D-4896-A450-DA1E23822C17}" srcOrd="1" destOrd="0" parTransId="{02BFAEAC-BAC3-46EF-AC4A-FF9297978EF3}" sibTransId="{9FDE3569-77EB-42F5-9971-7CDD0003F50E}"/>
    <dgm:cxn modelId="{63E260BA-C12A-4395-87F6-282BBDCD6786}" srcId="{3A334338-1914-4E1A-B2E1-54FE59025D30}" destId="{8746D485-3D71-456F-8D72-5BF8337D92A0}" srcOrd="0" destOrd="0" parTransId="{4AC24BFE-ACD5-463B-87BC-AF56F7101C08}" sibTransId="{2840CA67-BF26-40BD-9239-4186F818A454}"/>
    <dgm:cxn modelId="{E55DCDED-6937-4D86-823B-39047C96EB16}" type="presOf" srcId="{2840CA67-BF26-40BD-9239-4186F818A454}" destId="{435AE075-86C7-4762-B8E5-9968905184EF}" srcOrd="0" destOrd="0" presId="urn:microsoft.com/office/officeart/2005/8/layout/radial6"/>
    <dgm:cxn modelId="{5CAA6AE5-9A22-46B1-ACFD-F668A40E91CA}" srcId="{3A334338-1914-4E1A-B2E1-54FE59025D30}" destId="{F3533232-92C4-467C-B9B2-017D658E18EA}" srcOrd="2" destOrd="0" parTransId="{846086D9-BA2F-4DD4-BF4D-7030F19531E5}" sibTransId="{1EE29EB6-3A03-4544-A6F8-A9BBEB8E70AC}"/>
    <dgm:cxn modelId="{F556CB3C-4197-4DA5-8510-08A152A43FF7}" type="presOf" srcId="{F3533232-92C4-467C-B9B2-017D658E18EA}" destId="{687B4898-91BC-4F77-B04A-5C1979B1E2F0}" srcOrd="0" destOrd="0" presId="urn:microsoft.com/office/officeart/2005/8/layout/radial6"/>
    <dgm:cxn modelId="{5F2F9D49-88E7-4D88-A160-03C95CC4410B}" type="presOf" srcId="{D3E75961-AB49-4476-9692-CFE0139F5FB1}" destId="{6CE98A36-01A7-475A-8247-6C519A37CE9F}" srcOrd="0" destOrd="0" presId="urn:microsoft.com/office/officeart/2005/8/layout/radial6"/>
    <dgm:cxn modelId="{6642167A-4EA6-4EB0-AB41-D802ADC726D6}" type="presOf" srcId="{B6A7C752-BC4D-4896-A450-DA1E23822C17}" destId="{42BCF771-65A8-426E-99EC-347A02D23DA5}" srcOrd="0" destOrd="0" presId="urn:microsoft.com/office/officeart/2005/8/layout/radial6"/>
    <dgm:cxn modelId="{1418B859-BF06-412E-B6A6-85382C9523EE}" type="presOf" srcId="{9FDE3569-77EB-42F5-9971-7CDD0003F50E}" destId="{AFF3CB3B-E368-43CD-A024-D0BC332F2CD7}" srcOrd="0" destOrd="0" presId="urn:microsoft.com/office/officeart/2005/8/layout/radial6"/>
    <dgm:cxn modelId="{2A557D88-2965-415E-95C1-699A6C96E0A6}" type="presOf" srcId="{8746D485-3D71-456F-8D72-5BF8337D92A0}" destId="{76DBD4B6-C61C-44F9-A987-917B62112A39}" srcOrd="0" destOrd="0" presId="urn:microsoft.com/office/officeart/2005/8/layout/radial6"/>
    <dgm:cxn modelId="{2DB142A5-45D5-4859-B427-784B626DDA2A}" type="presOf" srcId="{3A334338-1914-4E1A-B2E1-54FE59025D30}" destId="{E7D65AD8-B54D-40CE-96ED-FC3B6E7A5F58}" srcOrd="0" destOrd="0" presId="urn:microsoft.com/office/officeart/2005/8/layout/radial6"/>
    <dgm:cxn modelId="{E0A8A095-73FD-4463-8D8C-2EACD5F04866}" type="presParOf" srcId="{6CE98A36-01A7-475A-8247-6C519A37CE9F}" destId="{E7D65AD8-B54D-40CE-96ED-FC3B6E7A5F58}" srcOrd="0" destOrd="0" presId="urn:microsoft.com/office/officeart/2005/8/layout/radial6"/>
    <dgm:cxn modelId="{C2DA719E-3CB3-4087-A5E8-D2BD9D501FEB}" type="presParOf" srcId="{6CE98A36-01A7-475A-8247-6C519A37CE9F}" destId="{76DBD4B6-C61C-44F9-A987-917B62112A39}" srcOrd="1" destOrd="0" presId="urn:microsoft.com/office/officeart/2005/8/layout/radial6"/>
    <dgm:cxn modelId="{16CFC380-9C0A-4DAF-85DE-3D2B91361339}" type="presParOf" srcId="{6CE98A36-01A7-475A-8247-6C519A37CE9F}" destId="{7A6A3C21-5688-4A89-B2B7-AD8C68093BD5}" srcOrd="2" destOrd="0" presId="urn:microsoft.com/office/officeart/2005/8/layout/radial6"/>
    <dgm:cxn modelId="{17A80881-D810-4C07-BEA0-665E84653413}" type="presParOf" srcId="{6CE98A36-01A7-475A-8247-6C519A37CE9F}" destId="{435AE075-86C7-4762-B8E5-9968905184EF}" srcOrd="3" destOrd="0" presId="urn:microsoft.com/office/officeart/2005/8/layout/radial6"/>
    <dgm:cxn modelId="{D5677505-5B4C-47AA-9935-ACED61AB133C}" type="presParOf" srcId="{6CE98A36-01A7-475A-8247-6C519A37CE9F}" destId="{42BCF771-65A8-426E-99EC-347A02D23DA5}" srcOrd="4" destOrd="0" presId="urn:microsoft.com/office/officeart/2005/8/layout/radial6"/>
    <dgm:cxn modelId="{A9190EED-F69D-40DE-A508-5A9027339A60}" type="presParOf" srcId="{6CE98A36-01A7-475A-8247-6C519A37CE9F}" destId="{8858CBCA-8AC1-42D6-93AA-9E3E53DB8712}" srcOrd="5" destOrd="0" presId="urn:microsoft.com/office/officeart/2005/8/layout/radial6"/>
    <dgm:cxn modelId="{A4857DCD-07EB-45E5-B859-2960D32A0BC2}" type="presParOf" srcId="{6CE98A36-01A7-475A-8247-6C519A37CE9F}" destId="{AFF3CB3B-E368-43CD-A024-D0BC332F2CD7}" srcOrd="6" destOrd="0" presId="urn:microsoft.com/office/officeart/2005/8/layout/radial6"/>
    <dgm:cxn modelId="{C0ADA74B-56D2-4AE0-91C3-40FB5208D63C}" type="presParOf" srcId="{6CE98A36-01A7-475A-8247-6C519A37CE9F}" destId="{687B4898-91BC-4F77-B04A-5C1979B1E2F0}" srcOrd="7" destOrd="0" presId="urn:microsoft.com/office/officeart/2005/8/layout/radial6"/>
    <dgm:cxn modelId="{51E524E2-5E69-4249-BECE-167D9C267CA9}" type="presParOf" srcId="{6CE98A36-01A7-475A-8247-6C519A37CE9F}" destId="{A99D8F0D-E0B3-4552-962B-FE021080922A}" srcOrd="8" destOrd="0" presId="urn:microsoft.com/office/officeart/2005/8/layout/radial6"/>
    <dgm:cxn modelId="{AE780EFD-42FC-4FBF-B164-F266E9CD3439}" type="presParOf" srcId="{6CE98A36-01A7-475A-8247-6C519A37CE9F}" destId="{FED90660-7E38-4480-98C8-0442635B955A}" srcOrd="9" destOrd="0" presId="urn:microsoft.com/office/officeart/2005/8/layout/radial6"/>
  </dgm:cxnLst>
  <dgm:bg/>
  <dgm:whole/>
  <dgm:extLst>
    <a:ext uri="http://schemas.microsoft.com/office/drawing/2008/diagram"/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E75961-AB49-4476-9692-CFE0139F5FB1}" type="doc">
      <dgm:prSet loTypeId="urn:microsoft.com/office/officeart/2005/8/layout/radial6" loCatId="relationship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n-US"/>
        </a:p>
      </dgm:t>
    </dgm:pt>
    <dgm:pt modelId="{8746D485-3D71-456F-8D72-5BF8337D92A0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/>
            <a:t>Brand</a:t>
          </a:r>
          <a:endParaRPr lang="en-US" sz="1400" dirty="0"/>
        </a:p>
      </dgm:t>
    </dgm:pt>
    <dgm:pt modelId="{4AC24BFE-ACD5-463B-87BC-AF56F7101C08}" type="parTrans" cxnId="{63E260BA-C12A-4395-87F6-282BBDCD6786}">
      <dgm:prSet/>
      <dgm:spPr/>
      <dgm:t>
        <a:bodyPr/>
        <a:lstStyle/>
        <a:p>
          <a:endParaRPr lang="en-US"/>
        </a:p>
      </dgm:t>
    </dgm:pt>
    <dgm:pt modelId="{2840CA67-BF26-40BD-9239-4186F818A454}" type="sibTrans" cxnId="{63E260BA-C12A-4395-87F6-282BBDCD6786}">
      <dgm:prSet/>
      <dgm:spPr/>
      <dgm:t>
        <a:bodyPr/>
        <a:lstStyle/>
        <a:p>
          <a:endParaRPr lang="en-US"/>
        </a:p>
      </dgm:t>
    </dgm:pt>
    <dgm:pt modelId="{B6A7C752-BC4D-4896-A450-DA1E23822C17}">
      <dgm:prSet phldrT="[Text]" custT="1"/>
      <dgm:spPr/>
      <dgm:t>
        <a:bodyPr/>
        <a:lstStyle/>
        <a:p>
          <a:r>
            <a:rPr lang="en-US" sz="1400" dirty="0" smtClean="0"/>
            <a:t>Interview</a:t>
          </a:r>
          <a:endParaRPr lang="en-US" sz="1400" dirty="0"/>
        </a:p>
      </dgm:t>
    </dgm:pt>
    <dgm:pt modelId="{02BFAEAC-BAC3-46EF-AC4A-FF9297978EF3}" type="parTrans" cxnId="{8EE1B0AD-7605-41FB-9AAE-75B5C1D1A067}">
      <dgm:prSet/>
      <dgm:spPr/>
      <dgm:t>
        <a:bodyPr/>
        <a:lstStyle/>
        <a:p>
          <a:endParaRPr lang="en-US"/>
        </a:p>
      </dgm:t>
    </dgm:pt>
    <dgm:pt modelId="{9FDE3569-77EB-42F5-9971-7CDD0003F50E}" type="sibTrans" cxnId="{8EE1B0AD-7605-41FB-9AAE-75B5C1D1A067}">
      <dgm:prSet/>
      <dgm:spPr/>
      <dgm:t>
        <a:bodyPr/>
        <a:lstStyle/>
        <a:p>
          <a:endParaRPr lang="en-US"/>
        </a:p>
      </dgm:t>
    </dgm:pt>
    <dgm:pt modelId="{F3533232-92C4-467C-B9B2-017D658E18EA}">
      <dgm:prSet phldrT="[Text]" custT="1"/>
      <dgm:spPr/>
      <dgm:t>
        <a:bodyPr/>
        <a:lstStyle/>
        <a:p>
          <a:r>
            <a:rPr lang="en-US" sz="1400" dirty="0" smtClean="0"/>
            <a:t>Sourcing</a:t>
          </a:r>
          <a:endParaRPr lang="en-US" sz="1400" dirty="0"/>
        </a:p>
      </dgm:t>
    </dgm:pt>
    <dgm:pt modelId="{846086D9-BA2F-4DD4-BF4D-7030F19531E5}" type="parTrans" cxnId="{5CAA6AE5-9A22-46B1-ACFD-F668A40E91CA}">
      <dgm:prSet/>
      <dgm:spPr/>
      <dgm:t>
        <a:bodyPr/>
        <a:lstStyle/>
        <a:p>
          <a:endParaRPr lang="en-US"/>
        </a:p>
      </dgm:t>
    </dgm:pt>
    <dgm:pt modelId="{1EE29EB6-3A03-4544-A6F8-A9BBEB8E70AC}" type="sibTrans" cxnId="{5CAA6AE5-9A22-46B1-ACFD-F668A40E91CA}">
      <dgm:prSet/>
      <dgm:spPr/>
      <dgm:t>
        <a:bodyPr/>
        <a:lstStyle/>
        <a:p>
          <a:endParaRPr lang="en-US"/>
        </a:p>
      </dgm:t>
    </dgm:pt>
    <dgm:pt modelId="{3A334338-1914-4E1A-B2E1-54FE59025D30}">
      <dgm:prSet phldrT="[Text]" custT="1"/>
      <dgm:spPr/>
      <dgm:t>
        <a:bodyPr/>
        <a:lstStyle/>
        <a:p>
          <a:r>
            <a:rPr lang="en-US" sz="1400" dirty="0" smtClean="0"/>
            <a:t>Moments of Truth</a:t>
          </a:r>
          <a:endParaRPr lang="en-US" sz="1400" dirty="0"/>
        </a:p>
      </dgm:t>
    </dgm:pt>
    <dgm:pt modelId="{2A8602F5-72C0-46A5-8106-253FD7AAD387}" type="parTrans" cxnId="{C03F6120-A114-4045-8B3E-E112B2326E9F}">
      <dgm:prSet/>
      <dgm:spPr/>
      <dgm:t>
        <a:bodyPr/>
        <a:lstStyle/>
        <a:p>
          <a:endParaRPr lang="en-US"/>
        </a:p>
      </dgm:t>
    </dgm:pt>
    <dgm:pt modelId="{22693E79-B2C2-4553-BA2A-74DB367B4FAC}" type="sibTrans" cxnId="{C03F6120-A114-4045-8B3E-E112B2326E9F}">
      <dgm:prSet/>
      <dgm:spPr/>
      <dgm:t>
        <a:bodyPr/>
        <a:lstStyle/>
        <a:p>
          <a:endParaRPr lang="en-US"/>
        </a:p>
      </dgm:t>
    </dgm:pt>
    <dgm:pt modelId="{6CE98A36-01A7-475A-8247-6C519A37CE9F}" type="pres">
      <dgm:prSet presAssocID="{D3E75961-AB49-4476-9692-CFE0139F5F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5AD8-B54D-40CE-96ED-FC3B6E7A5F58}" type="pres">
      <dgm:prSet presAssocID="{3A334338-1914-4E1A-B2E1-54FE59025D30}" presName="centerShape" presStyleLbl="node0" presStyleIdx="0" presStyleCnt="1"/>
      <dgm:spPr/>
      <dgm:t>
        <a:bodyPr/>
        <a:lstStyle/>
        <a:p>
          <a:endParaRPr lang="en-US"/>
        </a:p>
      </dgm:t>
    </dgm:pt>
    <dgm:pt modelId="{76DBD4B6-C61C-44F9-A987-917B62112A39}" type="pres">
      <dgm:prSet presAssocID="{8746D485-3D71-456F-8D72-5BF8337D92A0}" presName="node" presStyleLbl="node1" presStyleIdx="0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A3C21-5688-4A89-B2B7-AD8C68093BD5}" type="pres">
      <dgm:prSet presAssocID="{8746D485-3D71-456F-8D72-5BF8337D92A0}" presName="dummy" presStyleCnt="0"/>
      <dgm:spPr/>
    </dgm:pt>
    <dgm:pt modelId="{435AE075-86C7-4762-B8E5-9968905184EF}" type="pres">
      <dgm:prSet presAssocID="{2840CA67-BF26-40BD-9239-4186F818A45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2BCF771-65A8-426E-99EC-347A02D23DA5}" type="pres">
      <dgm:prSet presAssocID="{B6A7C752-BC4D-4896-A450-DA1E23822C17}" presName="node" presStyleLbl="node1" presStyleIdx="1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8CBCA-8AC1-42D6-93AA-9E3E53DB8712}" type="pres">
      <dgm:prSet presAssocID="{B6A7C752-BC4D-4896-A450-DA1E23822C17}" presName="dummy" presStyleCnt="0"/>
      <dgm:spPr/>
    </dgm:pt>
    <dgm:pt modelId="{AFF3CB3B-E368-43CD-A024-D0BC332F2CD7}" type="pres">
      <dgm:prSet presAssocID="{9FDE3569-77EB-42F5-9971-7CDD0003F5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87B4898-91BC-4F77-B04A-5C1979B1E2F0}" type="pres">
      <dgm:prSet presAssocID="{F3533232-92C4-467C-B9B2-017D658E18EA}" presName="node" presStyleLbl="node1" presStyleIdx="2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D8F0D-E0B3-4552-962B-FE021080922A}" type="pres">
      <dgm:prSet presAssocID="{F3533232-92C4-467C-B9B2-017D658E18EA}" presName="dummy" presStyleCnt="0"/>
      <dgm:spPr/>
    </dgm:pt>
    <dgm:pt modelId="{FED90660-7E38-4480-98C8-0442635B955A}" type="pres">
      <dgm:prSet presAssocID="{1EE29EB6-3A03-4544-A6F8-A9BBEB8E70AC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03F6120-A114-4045-8B3E-E112B2326E9F}" srcId="{D3E75961-AB49-4476-9692-CFE0139F5FB1}" destId="{3A334338-1914-4E1A-B2E1-54FE59025D30}" srcOrd="0" destOrd="0" parTransId="{2A8602F5-72C0-46A5-8106-253FD7AAD387}" sibTransId="{22693E79-B2C2-4553-BA2A-74DB367B4FAC}"/>
    <dgm:cxn modelId="{225CB639-D6E4-4DB1-91D6-C1D73C44D410}" type="presOf" srcId="{2840CA67-BF26-40BD-9239-4186F818A454}" destId="{435AE075-86C7-4762-B8E5-9968905184EF}" srcOrd="0" destOrd="0" presId="urn:microsoft.com/office/officeart/2005/8/layout/radial6"/>
    <dgm:cxn modelId="{D69E4DE7-69F4-4757-8233-E05E1BCF99FD}" type="presOf" srcId="{9FDE3569-77EB-42F5-9971-7CDD0003F50E}" destId="{AFF3CB3B-E368-43CD-A024-D0BC332F2CD7}" srcOrd="0" destOrd="0" presId="urn:microsoft.com/office/officeart/2005/8/layout/radial6"/>
    <dgm:cxn modelId="{8EE1B0AD-7605-41FB-9AAE-75B5C1D1A067}" srcId="{3A334338-1914-4E1A-B2E1-54FE59025D30}" destId="{B6A7C752-BC4D-4896-A450-DA1E23822C17}" srcOrd="1" destOrd="0" parTransId="{02BFAEAC-BAC3-46EF-AC4A-FF9297978EF3}" sibTransId="{9FDE3569-77EB-42F5-9971-7CDD0003F50E}"/>
    <dgm:cxn modelId="{63E260BA-C12A-4395-87F6-282BBDCD6786}" srcId="{3A334338-1914-4E1A-B2E1-54FE59025D30}" destId="{8746D485-3D71-456F-8D72-5BF8337D92A0}" srcOrd="0" destOrd="0" parTransId="{4AC24BFE-ACD5-463B-87BC-AF56F7101C08}" sibTransId="{2840CA67-BF26-40BD-9239-4186F818A454}"/>
    <dgm:cxn modelId="{5CAA6AE5-9A22-46B1-ACFD-F668A40E91CA}" srcId="{3A334338-1914-4E1A-B2E1-54FE59025D30}" destId="{F3533232-92C4-467C-B9B2-017D658E18EA}" srcOrd="2" destOrd="0" parTransId="{846086D9-BA2F-4DD4-BF4D-7030F19531E5}" sibTransId="{1EE29EB6-3A03-4544-A6F8-A9BBEB8E70AC}"/>
    <dgm:cxn modelId="{F60ADAA7-AC34-4554-865A-744EC093CD97}" type="presOf" srcId="{B6A7C752-BC4D-4896-A450-DA1E23822C17}" destId="{42BCF771-65A8-426E-99EC-347A02D23DA5}" srcOrd="0" destOrd="0" presId="urn:microsoft.com/office/officeart/2005/8/layout/radial6"/>
    <dgm:cxn modelId="{D99A6774-9D40-4FA7-8277-66DC14B21B8F}" type="presOf" srcId="{F3533232-92C4-467C-B9B2-017D658E18EA}" destId="{687B4898-91BC-4F77-B04A-5C1979B1E2F0}" srcOrd="0" destOrd="0" presId="urn:microsoft.com/office/officeart/2005/8/layout/radial6"/>
    <dgm:cxn modelId="{D39B6CD0-2FFC-4F13-8B08-E71C68B436E4}" type="presOf" srcId="{8746D485-3D71-456F-8D72-5BF8337D92A0}" destId="{76DBD4B6-C61C-44F9-A987-917B62112A39}" srcOrd="0" destOrd="0" presId="urn:microsoft.com/office/officeart/2005/8/layout/radial6"/>
    <dgm:cxn modelId="{34CFA1F0-1FC0-40B0-977D-4180A33EF0E2}" type="presOf" srcId="{1EE29EB6-3A03-4544-A6F8-A9BBEB8E70AC}" destId="{FED90660-7E38-4480-98C8-0442635B955A}" srcOrd="0" destOrd="0" presId="urn:microsoft.com/office/officeart/2005/8/layout/radial6"/>
    <dgm:cxn modelId="{D00991D0-995B-4A0A-B024-BEB2FA6369E6}" type="presOf" srcId="{3A334338-1914-4E1A-B2E1-54FE59025D30}" destId="{E7D65AD8-B54D-40CE-96ED-FC3B6E7A5F58}" srcOrd="0" destOrd="0" presId="urn:microsoft.com/office/officeart/2005/8/layout/radial6"/>
    <dgm:cxn modelId="{F1DC8F5E-B33D-48F5-B968-5273087E5ECC}" type="presOf" srcId="{D3E75961-AB49-4476-9692-CFE0139F5FB1}" destId="{6CE98A36-01A7-475A-8247-6C519A37CE9F}" srcOrd="0" destOrd="0" presId="urn:microsoft.com/office/officeart/2005/8/layout/radial6"/>
    <dgm:cxn modelId="{CDB33715-710C-4C30-885A-9260AA8F9DD2}" type="presParOf" srcId="{6CE98A36-01A7-475A-8247-6C519A37CE9F}" destId="{E7D65AD8-B54D-40CE-96ED-FC3B6E7A5F58}" srcOrd="0" destOrd="0" presId="urn:microsoft.com/office/officeart/2005/8/layout/radial6"/>
    <dgm:cxn modelId="{8607F2E0-7661-40BF-85D7-C066BF44DEE6}" type="presParOf" srcId="{6CE98A36-01A7-475A-8247-6C519A37CE9F}" destId="{76DBD4B6-C61C-44F9-A987-917B62112A39}" srcOrd="1" destOrd="0" presId="urn:microsoft.com/office/officeart/2005/8/layout/radial6"/>
    <dgm:cxn modelId="{C126A449-1483-4CF6-9A49-172FB2FCC87F}" type="presParOf" srcId="{6CE98A36-01A7-475A-8247-6C519A37CE9F}" destId="{7A6A3C21-5688-4A89-B2B7-AD8C68093BD5}" srcOrd="2" destOrd="0" presId="urn:microsoft.com/office/officeart/2005/8/layout/radial6"/>
    <dgm:cxn modelId="{C8A8269B-4CC9-4FDE-8426-5BD290A4F17E}" type="presParOf" srcId="{6CE98A36-01A7-475A-8247-6C519A37CE9F}" destId="{435AE075-86C7-4762-B8E5-9968905184EF}" srcOrd="3" destOrd="0" presId="urn:microsoft.com/office/officeart/2005/8/layout/radial6"/>
    <dgm:cxn modelId="{B9A39C4C-2A98-4D27-8762-2C2B16BDE3C3}" type="presParOf" srcId="{6CE98A36-01A7-475A-8247-6C519A37CE9F}" destId="{42BCF771-65A8-426E-99EC-347A02D23DA5}" srcOrd="4" destOrd="0" presId="urn:microsoft.com/office/officeart/2005/8/layout/radial6"/>
    <dgm:cxn modelId="{A806235C-B08D-4A4B-AC26-785E00D05050}" type="presParOf" srcId="{6CE98A36-01A7-475A-8247-6C519A37CE9F}" destId="{8858CBCA-8AC1-42D6-93AA-9E3E53DB8712}" srcOrd="5" destOrd="0" presId="urn:microsoft.com/office/officeart/2005/8/layout/radial6"/>
    <dgm:cxn modelId="{44B404A6-BC48-4D71-870E-AE01504CBE43}" type="presParOf" srcId="{6CE98A36-01A7-475A-8247-6C519A37CE9F}" destId="{AFF3CB3B-E368-43CD-A024-D0BC332F2CD7}" srcOrd="6" destOrd="0" presId="urn:microsoft.com/office/officeart/2005/8/layout/radial6"/>
    <dgm:cxn modelId="{9BB443E5-4456-4EB5-B1A3-3E82E98932B5}" type="presParOf" srcId="{6CE98A36-01A7-475A-8247-6C519A37CE9F}" destId="{687B4898-91BC-4F77-B04A-5C1979B1E2F0}" srcOrd="7" destOrd="0" presId="urn:microsoft.com/office/officeart/2005/8/layout/radial6"/>
    <dgm:cxn modelId="{FFEDBCF5-E6B0-44F1-9899-4DD8B13EA2C5}" type="presParOf" srcId="{6CE98A36-01A7-475A-8247-6C519A37CE9F}" destId="{A99D8F0D-E0B3-4552-962B-FE021080922A}" srcOrd="8" destOrd="0" presId="urn:microsoft.com/office/officeart/2005/8/layout/radial6"/>
    <dgm:cxn modelId="{1CF20564-30D4-4F87-9CE6-EBAFBE457236}" type="presParOf" srcId="{6CE98A36-01A7-475A-8247-6C519A37CE9F}" destId="{FED90660-7E38-4480-98C8-0442635B955A}" srcOrd="9" destOrd="0" presId="urn:microsoft.com/office/officeart/2005/8/layout/radial6"/>
  </dgm:cxnLst>
  <dgm:bg/>
  <dgm:whole/>
  <dgm:extLst>
    <a:ext uri="http://schemas.microsoft.com/office/drawing/2008/diagram"/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75961-AB49-4476-9692-CFE0139F5FB1}" type="doc">
      <dgm:prSet loTypeId="urn:microsoft.com/office/officeart/2005/8/layout/radial6" loCatId="relationship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n-US"/>
        </a:p>
      </dgm:t>
    </dgm:pt>
    <dgm:pt modelId="{8746D485-3D71-456F-8D72-5BF8337D92A0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/>
            <a:t>Brand</a:t>
          </a:r>
          <a:endParaRPr lang="en-US" sz="1400" dirty="0"/>
        </a:p>
      </dgm:t>
    </dgm:pt>
    <dgm:pt modelId="{4AC24BFE-ACD5-463B-87BC-AF56F7101C08}" type="parTrans" cxnId="{63E260BA-C12A-4395-87F6-282BBDCD6786}">
      <dgm:prSet/>
      <dgm:spPr/>
      <dgm:t>
        <a:bodyPr/>
        <a:lstStyle/>
        <a:p>
          <a:endParaRPr lang="en-US"/>
        </a:p>
      </dgm:t>
    </dgm:pt>
    <dgm:pt modelId="{2840CA67-BF26-40BD-9239-4186F818A454}" type="sibTrans" cxnId="{63E260BA-C12A-4395-87F6-282BBDCD6786}">
      <dgm:prSet/>
      <dgm:spPr/>
      <dgm:t>
        <a:bodyPr/>
        <a:lstStyle/>
        <a:p>
          <a:endParaRPr lang="en-US"/>
        </a:p>
      </dgm:t>
    </dgm:pt>
    <dgm:pt modelId="{B6A7C752-BC4D-4896-A450-DA1E23822C17}">
      <dgm:prSet phldrT="[Text]" custT="1"/>
      <dgm:spPr/>
      <dgm:t>
        <a:bodyPr/>
        <a:lstStyle/>
        <a:p>
          <a:r>
            <a:rPr lang="en-US" sz="1400" dirty="0" smtClean="0"/>
            <a:t>Interview</a:t>
          </a:r>
          <a:endParaRPr lang="en-US" sz="1400" dirty="0"/>
        </a:p>
      </dgm:t>
    </dgm:pt>
    <dgm:pt modelId="{02BFAEAC-BAC3-46EF-AC4A-FF9297978EF3}" type="parTrans" cxnId="{8EE1B0AD-7605-41FB-9AAE-75B5C1D1A067}">
      <dgm:prSet/>
      <dgm:spPr/>
      <dgm:t>
        <a:bodyPr/>
        <a:lstStyle/>
        <a:p>
          <a:endParaRPr lang="en-US"/>
        </a:p>
      </dgm:t>
    </dgm:pt>
    <dgm:pt modelId="{9FDE3569-77EB-42F5-9971-7CDD0003F50E}" type="sibTrans" cxnId="{8EE1B0AD-7605-41FB-9AAE-75B5C1D1A067}">
      <dgm:prSet/>
      <dgm:spPr/>
      <dgm:t>
        <a:bodyPr/>
        <a:lstStyle/>
        <a:p>
          <a:endParaRPr lang="en-US"/>
        </a:p>
      </dgm:t>
    </dgm:pt>
    <dgm:pt modelId="{F3533232-92C4-467C-B9B2-017D658E18EA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/>
            <a:t>Sourcing</a:t>
          </a:r>
          <a:endParaRPr lang="en-US" sz="1400" dirty="0"/>
        </a:p>
      </dgm:t>
    </dgm:pt>
    <dgm:pt modelId="{846086D9-BA2F-4DD4-BF4D-7030F19531E5}" type="parTrans" cxnId="{5CAA6AE5-9A22-46B1-ACFD-F668A40E91CA}">
      <dgm:prSet/>
      <dgm:spPr/>
      <dgm:t>
        <a:bodyPr/>
        <a:lstStyle/>
        <a:p>
          <a:endParaRPr lang="en-US"/>
        </a:p>
      </dgm:t>
    </dgm:pt>
    <dgm:pt modelId="{1EE29EB6-3A03-4544-A6F8-A9BBEB8E70AC}" type="sibTrans" cxnId="{5CAA6AE5-9A22-46B1-ACFD-F668A40E91CA}">
      <dgm:prSet/>
      <dgm:spPr/>
      <dgm:t>
        <a:bodyPr/>
        <a:lstStyle/>
        <a:p>
          <a:endParaRPr lang="en-US"/>
        </a:p>
      </dgm:t>
    </dgm:pt>
    <dgm:pt modelId="{3A334338-1914-4E1A-B2E1-54FE59025D30}">
      <dgm:prSet phldrT="[Text]" custT="1"/>
      <dgm:spPr/>
      <dgm:t>
        <a:bodyPr/>
        <a:lstStyle/>
        <a:p>
          <a:r>
            <a:rPr lang="en-US" sz="1400" dirty="0" smtClean="0"/>
            <a:t>Moments of Truth</a:t>
          </a:r>
          <a:endParaRPr lang="en-US" sz="1400" dirty="0"/>
        </a:p>
      </dgm:t>
    </dgm:pt>
    <dgm:pt modelId="{2A8602F5-72C0-46A5-8106-253FD7AAD387}" type="parTrans" cxnId="{C03F6120-A114-4045-8B3E-E112B2326E9F}">
      <dgm:prSet/>
      <dgm:spPr/>
      <dgm:t>
        <a:bodyPr/>
        <a:lstStyle/>
        <a:p>
          <a:endParaRPr lang="en-US"/>
        </a:p>
      </dgm:t>
    </dgm:pt>
    <dgm:pt modelId="{22693E79-B2C2-4553-BA2A-74DB367B4FAC}" type="sibTrans" cxnId="{C03F6120-A114-4045-8B3E-E112B2326E9F}">
      <dgm:prSet/>
      <dgm:spPr/>
      <dgm:t>
        <a:bodyPr/>
        <a:lstStyle/>
        <a:p>
          <a:endParaRPr lang="en-US"/>
        </a:p>
      </dgm:t>
    </dgm:pt>
    <dgm:pt modelId="{6CE98A36-01A7-475A-8247-6C519A37CE9F}" type="pres">
      <dgm:prSet presAssocID="{D3E75961-AB49-4476-9692-CFE0139F5F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5AD8-B54D-40CE-96ED-FC3B6E7A5F58}" type="pres">
      <dgm:prSet presAssocID="{3A334338-1914-4E1A-B2E1-54FE59025D30}" presName="centerShape" presStyleLbl="node0" presStyleIdx="0" presStyleCnt="1"/>
      <dgm:spPr/>
      <dgm:t>
        <a:bodyPr/>
        <a:lstStyle/>
        <a:p>
          <a:endParaRPr lang="en-US"/>
        </a:p>
      </dgm:t>
    </dgm:pt>
    <dgm:pt modelId="{76DBD4B6-C61C-44F9-A987-917B62112A39}" type="pres">
      <dgm:prSet presAssocID="{8746D485-3D71-456F-8D72-5BF8337D92A0}" presName="node" presStyleLbl="node1" presStyleIdx="0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A3C21-5688-4A89-B2B7-AD8C68093BD5}" type="pres">
      <dgm:prSet presAssocID="{8746D485-3D71-456F-8D72-5BF8337D92A0}" presName="dummy" presStyleCnt="0"/>
      <dgm:spPr/>
    </dgm:pt>
    <dgm:pt modelId="{435AE075-86C7-4762-B8E5-9968905184EF}" type="pres">
      <dgm:prSet presAssocID="{2840CA67-BF26-40BD-9239-4186F818A45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2BCF771-65A8-426E-99EC-347A02D23DA5}" type="pres">
      <dgm:prSet presAssocID="{B6A7C752-BC4D-4896-A450-DA1E23822C17}" presName="node" presStyleLbl="node1" presStyleIdx="1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8CBCA-8AC1-42D6-93AA-9E3E53DB8712}" type="pres">
      <dgm:prSet presAssocID="{B6A7C752-BC4D-4896-A450-DA1E23822C17}" presName="dummy" presStyleCnt="0"/>
      <dgm:spPr/>
    </dgm:pt>
    <dgm:pt modelId="{AFF3CB3B-E368-43CD-A024-D0BC332F2CD7}" type="pres">
      <dgm:prSet presAssocID="{9FDE3569-77EB-42F5-9971-7CDD0003F5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87B4898-91BC-4F77-B04A-5C1979B1E2F0}" type="pres">
      <dgm:prSet presAssocID="{F3533232-92C4-467C-B9B2-017D658E18EA}" presName="node" presStyleLbl="node1" presStyleIdx="2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D8F0D-E0B3-4552-962B-FE021080922A}" type="pres">
      <dgm:prSet presAssocID="{F3533232-92C4-467C-B9B2-017D658E18EA}" presName="dummy" presStyleCnt="0"/>
      <dgm:spPr/>
    </dgm:pt>
    <dgm:pt modelId="{FED90660-7E38-4480-98C8-0442635B955A}" type="pres">
      <dgm:prSet presAssocID="{1EE29EB6-3A03-4544-A6F8-A9BBEB8E70AC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881AD4AD-E79B-471A-A796-981799FC844D}" type="presOf" srcId="{8746D485-3D71-456F-8D72-5BF8337D92A0}" destId="{76DBD4B6-C61C-44F9-A987-917B62112A39}" srcOrd="0" destOrd="0" presId="urn:microsoft.com/office/officeart/2005/8/layout/radial6"/>
    <dgm:cxn modelId="{F180E673-473A-4884-ADEF-F26D6F154DE0}" type="presOf" srcId="{2840CA67-BF26-40BD-9239-4186F818A454}" destId="{435AE075-86C7-4762-B8E5-9968905184EF}" srcOrd="0" destOrd="0" presId="urn:microsoft.com/office/officeart/2005/8/layout/radial6"/>
    <dgm:cxn modelId="{C03F6120-A114-4045-8B3E-E112B2326E9F}" srcId="{D3E75961-AB49-4476-9692-CFE0139F5FB1}" destId="{3A334338-1914-4E1A-B2E1-54FE59025D30}" srcOrd="0" destOrd="0" parTransId="{2A8602F5-72C0-46A5-8106-253FD7AAD387}" sibTransId="{22693E79-B2C2-4553-BA2A-74DB367B4FAC}"/>
    <dgm:cxn modelId="{320671C2-AB42-4A24-A378-2E7793E33815}" type="presOf" srcId="{B6A7C752-BC4D-4896-A450-DA1E23822C17}" destId="{42BCF771-65A8-426E-99EC-347A02D23DA5}" srcOrd="0" destOrd="0" presId="urn:microsoft.com/office/officeart/2005/8/layout/radial6"/>
    <dgm:cxn modelId="{8EE1B0AD-7605-41FB-9AAE-75B5C1D1A067}" srcId="{3A334338-1914-4E1A-B2E1-54FE59025D30}" destId="{B6A7C752-BC4D-4896-A450-DA1E23822C17}" srcOrd="1" destOrd="0" parTransId="{02BFAEAC-BAC3-46EF-AC4A-FF9297978EF3}" sibTransId="{9FDE3569-77EB-42F5-9971-7CDD0003F50E}"/>
    <dgm:cxn modelId="{63E260BA-C12A-4395-87F6-282BBDCD6786}" srcId="{3A334338-1914-4E1A-B2E1-54FE59025D30}" destId="{8746D485-3D71-456F-8D72-5BF8337D92A0}" srcOrd="0" destOrd="0" parTransId="{4AC24BFE-ACD5-463B-87BC-AF56F7101C08}" sibTransId="{2840CA67-BF26-40BD-9239-4186F818A454}"/>
    <dgm:cxn modelId="{5CAA6AE5-9A22-46B1-ACFD-F668A40E91CA}" srcId="{3A334338-1914-4E1A-B2E1-54FE59025D30}" destId="{F3533232-92C4-467C-B9B2-017D658E18EA}" srcOrd="2" destOrd="0" parTransId="{846086D9-BA2F-4DD4-BF4D-7030F19531E5}" sibTransId="{1EE29EB6-3A03-4544-A6F8-A9BBEB8E70AC}"/>
    <dgm:cxn modelId="{1A0203E4-E68D-4BB5-8986-B1023FB5C889}" type="presOf" srcId="{D3E75961-AB49-4476-9692-CFE0139F5FB1}" destId="{6CE98A36-01A7-475A-8247-6C519A37CE9F}" srcOrd="0" destOrd="0" presId="urn:microsoft.com/office/officeart/2005/8/layout/radial6"/>
    <dgm:cxn modelId="{F8AF0A9D-9996-49FC-B1CF-BF614BFD6A28}" type="presOf" srcId="{9FDE3569-77EB-42F5-9971-7CDD0003F50E}" destId="{AFF3CB3B-E368-43CD-A024-D0BC332F2CD7}" srcOrd="0" destOrd="0" presId="urn:microsoft.com/office/officeart/2005/8/layout/radial6"/>
    <dgm:cxn modelId="{71632482-DED2-4811-90F1-5E1D5BBD7813}" type="presOf" srcId="{F3533232-92C4-467C-B9B2-017D658E18EA}" destId="{687B4898-91BC-4F77-B04A-5C1979B1E2F0}" srcOrd="0" destOrd="0" presId="urn:microsoft.com/office/officeart/2005/8/layout/radial6"/>
    <dgm:cxn modelId="{9D01AF06-1EAE-4D07-84F4-7A5259DEEFFD}" type="presOf" srcId="{1EE29EB6-3A03-4544-A6F8-A9BBEB8E70AC}" destId="{FED90660-7E38-4480-98C8-0442635B955A}" srcOrd="0" destOrd="0" presId="urn:microsoft.com/office/officeart/2005/8/layout/radial6"/>
    <dgm:cxn modelId="{6388AE9B-563A-47F2-932B-7CB3879D37D2}" type="presOf" srcId="{3A334338-1914-4E1A-B2E1-54FE59025D30}" destId="{E7D65AD8-B54D-40CE-96ED-FC3B6E7A5F58}" srcOrd="0" destOrd="0" presId="urn:microsoft.com/office/officeart/2005/8/layout/radial6"/>
    <dgm:cxn modelId="{A087AE5F-4649-4A0D-BF3C-A1D8FB6826DE}" type="presParOf" srcId="{6CE98A36-01A7-475A-8247-6C519A37CE9F}" destId="{E7D65AD8-B54D-40CE-96ED-FC3B6E7A5F58}" srcOrd="0" destOrd="0" presId="urn:microsoft.com/office/officeart/2005/8/layout/radial6"/>
    <dgm:cxn modelId="{70F0F8B9-EF56-460B-8814-FD15EEEA2165}" type="presParOf" srcId="{6CE98A36-01A7-475A-8247-6C519A37CE9F}" destId="{76DBD4B6-C61C-44F9-A987-917B62112A39}" srcOrd="1" destOrd="0" presId="urn:microsoft.com/office/officeart/2005/8/layout/radial6"/>
    <dgm:cxn modelId="{B4F75A9B-6B3F-4D72-9337-46D2860D1E8B}" type="presParOf" srcId="{6CE98A36-01A7-475A-8247-6C519A37CE9F}" destId="{7A6A3C21-5688-4A89-B2B7-AD8C68093BD5}" srcOrd="2" destOrd="0" presId="urn:microsoft.com/office/officeart/2005/8/layout/radial6"/>
    <dgm:cxn modelId="{68EBE142-CE53-4D98-8C64-BF219633A112}" type="presParOf" srcId="{6CE98A36-01A7-475A-8247-6C519A37CE9F}" destId="{435AE075-86C7-4762-B8E5-9968905184EF}" srcOrd="3" destOrd="0" presId="urn:microsoft.com/office/officeart/2005/8/layout/radial6"/>
    <dgm:cxn modelId="{87F45638-0EDF-4C2B-AA2E-909D7BE81005}" type="presParOf" srcId="{6CE98A36-01A7-475A-8247-6C519A37CE9F}" destId="{42BCF771-65A8-426E-99EC-347A02D23DA5}" srcOrd="4" destOrd="0" presId="urn:microsoft.com/office/officeart/2005/8/layout/radial6"/>
    <dgm:cxn modelId="{FB6FCE1C-87D7-41BE-982A-8C0F7FFC948A}" type="presParOf" srcId="{6CE98A36-01A7-475A-8247-6C519A37CE9F}" destId="{8858CBCA-8AC1-42D6-93AA-9E3E53DB8712}" srcOrd="5" destOrd="0" presId="urn:microsoft.com/office/officeart/2005/8/layout/radial6"/>
    <dgm:cxn modelId="{12035646-3786-4624-939E-E767604B9A60}" type="presParOf" srcId="{6CE98A36-01A7-475A-8247-6C519A37CE9F}" destId="{AFF3CB3B-E368-43CD-A024-D0BC332F2CD7}" srcOrd="6" destOrd="0" presId="urn:microsoft.com/office/officeart/2005/8/layout/radial6"/>
    <dgm:cxn modelId="{3B8178CF-ED57-4423-AF91-D63C6405DB27}" type="presParOf" srcId="{6CE98A36-01A7-475A-8247-6C519A37CE9F}" destId="{687B4898-91BC-4F77-B04A-5C1979B1E2F0}" srcOrd="7" destOrd="0" presId="urn:microsoft.com/office/officeart/2005/8/layout/radial6"/>
    <dgm:cxn modelId="{803C89B6-9786-4D6D-AEE6-926827A64C96}" type="presParOf" srcId="{6CE98A36-01A7-475A-8247-6C519A37CE9F}" destId="{A99D8F0D-E0B3-4552-962B-FE021080922A}" srcOrd="8" destOrd="0" presId="urn:microsoft.com/office/officeart/2005/8/layout/radial6"/>
    <dgm:cxn modelId="{61A8EF11-A28B-44C0-B321-E953AF319A46}" type="presParOf" srcId="{6CE98A36-01A7-475A-8247-6C519A37CE9F}" destId="{FED90660-7E38-4480-98C8-0442635B955A}" srcOrd="9" destOrd="0" presId="urn:microsoft.com/office/officeart/2005/8/layout/radial6"/>
  </dgm:cxnLst>
  <dgm:bg/>
  <dgm:whole/>
  <dgm:extLst>
    <a:ext uri="http://schemas.microsoft.com/office/drawing/2008/diagram"/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E75961-AB49-4476-9692-CFE0139F5FB1}" type="doc">
      <dgm:prSet loTypeId="urn:microsoft.com/office/officeart/2005/8/layout/radial6" loCatId="relationship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en-US"/>
        </a:p>
      </dgm:t>
    </dgm:pt>
    <dgm:pt modelId="{8746D485-3D71-456F-8D72-5BF8337D92A0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/>
            <a:t>Brand</a:t>
          </a:r>
          <a:endParaRPr lang="en-US" sz="1400" dirty="0"/>
        </a:p>
      </dgm:t>
    </dgm:pt>
    <dgm:pt modelId="{4AC24BFE-ACD5-463B-87BC-AF56F7101C08}" type="parTrans" cxnId="{63E260BA-C12A-4395-87F6-282BBDCD6786}">
      <dgm:prSet/>
      <dgm:spPr/>
      <dgm:t>
        <a:bodyPr/>
        <a:lstStyle/>
        <a:p>
          <a:endParaRPr lang="en-US"/>
        </a:p>
      </dgm:t>
    </dgm:pt>
    <dgm:pt modelId="{2840CA67-BF26-40BD-9239-4186F818A454}" type="sibTrans" cxnId="{63E260BA-C12A-4395-87F6-282BBDCD6786}">
      <dgm:prSet/>
      <dgm:spPr/>
      <dgm:t>
        <a:bodyPr/>
        <a:lstStyle/>
        <a:p>
          <a:endParaRPr lang="en-US"/>
        </a:p>
      </dgm:t>
    </dgm:pt>
    <dgm:pt modelId="{B6A7C752-BC4D-4896-A450-DA1E23822C17}">
      <dgm:prSet phldrT="[Text]" custT="1"/>
      <dgm:spPr/>
      <dgm:t>
        <a:bodyPr/>
        <a:lstStyle/>
        <a:p>
          <a:r>
            <a:rPr lang="en-US" sz="1400" dirty="0" smtClean="0"/>
            <a:t>Interview</a:t>
          </a:r>
          <a:endParaRPr lang="en-US" sz="1400" dirty="0"/>
        </a:p>
      </dgm:t>
    </dgm:pt>
    <dgm:pt modelId="{02BFAEAC-BAC3-46EF-AC4A-FF9297978EF3}" type="parTrans" cxnId="{8EE1B0AD-7605-41FB-9AAE-75B5C1D1A067}">
      <dgm:prSet/>
      <dgm:spPr/>
      <dgm:t>
        <a:bodyPr/>
        <a:lstStyle/>
        <a:p>
          <a:endParaRPr lang="en-US"/>
        </a:p>
      </dgm:t>
    </dgm:pt>
    <dgm:pt modelId="{9FDE3569-77EB-42F5-9971-7CDD0003F50E}" type="sibTrans" cxnId="{8EE1B0AD-7605-41FB-9AAE-75B5C1D1A067}">
      <dgm:prSet/>
      <dgm:spPr/>
      <dgm:t>
        <a:bodyPr/>
        <a:lstStyle/>
        <a:p>
          <a:endParaRPr lang="en-US"/>
        </a:p>
      </dgm:t>
    </dgm:pt>
    <dgm:pt modelId="{F3533232-92C4-467C-B9B2-017D658E18EA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/>
            <a:t>Sourcing</a:t>
          </a:r>
          <a:endParaRPr lang="en-US" sz="1400" dirty="0"/>
        </a:p>
      </dgm:t>
    </dgm:pt>
    <dgm:pt modelId="{846086D9-BA2F-4DD4-BF4D-7030F19531E5}" type="parTrans" cxnId="{5CAA6AE5-9A22-46B1-ACFD-F668A40E91CA}">
      <dgm:prSet/>
      <dgm:spPr/>
      <dgm:t>
        <a:bodyPr/>
        <a:lstStyle/>
        <a:p>
          <a:endParaRPr lang="en-US"/>
        </a:p>
      </dgm:t>
    </dgm:pt>
    <dgm:pt modelId="{1EE29EB6-3A03-4544-A6F8-A9BBEB8E70AC}" type="sibTrans" cxnId="{5CAA6AE5-9A22-46B1-ACFD-F668A40E91CA}">
      <dgm:prSet/>
      <dgm:spPr/>
      <dgm:t>
        <a:bodyPr/>
        <a:lstStyle/>
        <a:p>
          <a:endParaRPr lang="en-US"/>
        </a:p>
      </dgm:t>
    </dgm:pt>
    <dgm:pt modelId="{3A334338-1914-4E1A-B2E1-54FE59025D30}">
      <dgm:prSet phldrT="[Text]" custT="1"/>
      <dgm:spPr/>
      <dgm:t>
        <a:bodyPr/>
        <a:lstStyle/>
        <a:p>
          <a:r>
            <a:rPr lang="en-US" sz="1400" dirty="0" smtClean="0"/>
            <a:t>Moments of Truth</a:t>
          </a:r>
          <a:endParaRPr lang="en-US" sz="1400" dirty="0"/>
        </a:p>
      </dgm:t>
    </dgm:pt>
    <dgm:pt modelId="{2A8602F5-72C0-46A5-8106-253FD7AAD387}" type="parTrans" cxnId="{C03F6120-A114-4045-8B3E-E112B2326E9F}">
      <dgm:prSet/>
      <dgm:spPr/>
      <dgm:t>
        <a:bodyPr/>
        <a:lstStyle/>
        <a:p>
          <a:endParaRPr lang="en-US"/>
        </a:p>
      </dgm:t>
    </dgm:pt>
    <dgm:pt modelId="{22693E79-B2C2-4553-BA2A-74DB367B4FAC}" type="sibTrans" cxnId="{C03F6120-A114-4045-8B3E-E112B2326E9F}">
      <dgm:prSet/>
      <dgm:spPr/>
      <dgm:t>
        <a:bodyPr/>
        <a:lstStyle/>
        <a:p>
          <a:endParaRPr lang="en-US"/>
        </a:p>
      </dgm:t>
    </dgm:pt>
    <dgm:pt modelId="{6CE98A36-01A7-475A-8247-6C519A37CE9F}" type="pres">
      <dgm:prSet presAssocID="{D3E75961-AB49-4476-9692-CFE0139F5F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5AD8-B54D-40CE-96ED-FC3B6E7A5F58}" type="pres">
      <dgm:prSet presAssocID="{3A334338-1914-4E1A-B2E1-54FE59025D30}" presName="centerShape" presStyleLbl="node0" presStyleIdx="0" presStyleCnt="1"/>
      <dgm:spPr/>
      <dgm:t>
        <a:bodyPr/>
        <a:lstStyle/>
        <a:p>
          <a:endParaRPr lang="en-US"/>
        </a:p>
      </dgm:t>
    </dgm:pt>
    <dgm:pt modelId="{76DBD4B6-C61C-44F9-A987-917B62112A39}" type="pres">
      <dgm:prSet presAssocID="{8746D485-3D71-456F-8D72-5BF8337D92A0}" presName="node" presStyleLbl="node1" presStyleIdx="0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A3C21-5688-4A89-B2B7-AD8C68093BD5}" type="pres">
      <dgm:prSet presAssocID="{8746D485-3D71-456F-8D72-5BF8337D92A0}" presName="dummy" presStyleCnt="0"/>
      <dgm:spPr/>
    </dgm:pt>
    <dgm:pt modelId="{435AE075-86C7-4762-B8E5-9968905184EF}" type="pres">
      <dgm:prSet presAssocID="{2840CA67-BF26-40BD-9239-4186F818A45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2BCF771-65A8-426E-99EC-347A02D23DA5}" type="pres">
      <dgm:prSet presAssocID="{B6A7C752-BC4D-4896-A450-DA1E23822C17}" presName="node" presStyleLbl="node1" presStyleIdx="1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8CBCA-8AC1-42D6-93AA-9E3E53DB8712}" type="pres">
      <dgm:prSet presAssocID="{B6A7C752-BC4D-4896-A450-DA1E23822C17}" presName="dummy" presStyleCnt="0"/>
      <dgm:spPr/>
    </dgm:pt>
    <dgm:pt modelId="{AFF3CB3B-E368-43CD-A024-D0BC332F2CD7}" type="pres">
      <dgm:prSet presAssocID="{9FDE3569-77EB-42F5-9971-7CDD0003F5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87B4898-91BC-4F77-B04A-5C1979B1E2F0}" type="pres">
      <dgm:prSet presAssocID="{F3533232-92C4-467C-B9B2-017D658E18EA}" presName="node" presStyleLbl="node1" presStyleIdx="2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D8F0D-E0B3-4552-962B-FE021080922A}" type="pres">
      <dgm:prSet presAssocID="{F3533232-92C4-467C-B9B2-017D658E18EA}" presName="dummy" presStyleCnt="0"/>
      <dgm:spPr/>
    </dgm:pt>
    <dgm:pt modelId="{FED90660-7E38-4480-98C8-0442635B955A}" type="pres">
      <dgm:prSet presAssocID="{1EE29EB6-3A03-4544-A6F8-A9BBEB8E70AC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03F6120-A114-4045-8B3E-E112B2326E9F}" srcId="{D3E75961-AB49-4476-9692-CFE0139F5FB1}" destId="{3A334338-1914-4E1A-B2E1-54FE59025D30}" srcOrd="0" destOrd="0" parTransId="{2A8602F5-72C0-46A5-8106-253FD7AAD387}" sibTransId="{22693E79-B2C2-4553-BA2A-74DB367B4FAC}"/>
    <dgm:cxn modelId="{E61606D6-E9D4-476D-93EF-E3AFBD58F3C2}" type="presOf" srcId="{F3533232-92C4-467C-B9B2-017D658E18EA}" destId="{687B4898-91BC-4F77-B04A-5C1979B1E2F0}" srcOrd="0" destOrd="0" presId="urn:microsoft.com/office/officeart/2005/8/layout/radial6"/>
    <dgm:cxn modelId="{4D5FE1BA-D5E0-461F-B79D-5041CFD620AD}" type="presOf" srcId="{D3E75961-AB49-4476-9692-CFE0139F5FB1}" destId="{6CE98A36-01A7-475A-8247-6C519A37CE9F}" srcOrd="0" destOrd="0" presId="urn:microsoft.com/office/officeart/2005/8/layout/radial6"/>
    <dgm:cxn modelId="{3FC5FC45-B750-4635-8F75-4E3E2BDAA10A}" type="presOf" srcId="{3A334338-1914-4E1A-B2E1-54FE59025D30}" destId="{E7D65AD8-B54D-40CE-96ED-FC3B6E7A5F58}" srcOrd="0" destOrd="0" presId="urn:microsoft.com/office/officeart/2005/8/layout/radial6"/>
    <dgm:cxn modelId="{371E3E41-6ADB-4D48-B4ED-AE013CD8C5A4}" type="presOf" srcId="{2840CA67-BF26-40BD-9239-4186F818A454}" destId="{435AE075-86C7-4762-B8E5-9968905184EF}" srcOrd="0" destOrd="0" presId="urn:microsoft.com/office/officeart/2005/8/layout/radial6"/>
    <dgm:cxn modelId="{8EE1B0AD-7605-41FB-9AAE-75B5C1D1A067}" srcId="{3A334338-1914-4E1A-B2E1-54FE59025D30}" destId="{B6A7C752-BC4D-4896-A450-DA1E23822C17}" srcOrd="1" destOrd="0" parTransId="{02BFAEAC-BAC3-46EF-AC4A-FF9297978EF3}" sibTransId="{9FDE3569-77EB-42F5-9971-7CDD0003F50E}"/>
    <dgm:cxn modelId="{EB9F6F7F-82DD-4437-A6EB-5E7824E2B350}" type="presOf" srcId="{9FDE3569-77EB-42F5-9971-7CDD0003F50E}" destId="{AFF3CB3B-E368-43CD-A024-D0BC332F2CD7}" srcOrd="0" destOrd="0" presId="urn:microsoft.com/office/officeart/2005/8/layout/radial6"/>
    <dgm:cxn modelId="{C85CFDBF-ED0D-4D9C-A079-70397E318591}" type="presOf" srcId="{8746D485-3D71-456F-8D72-5BF8337D92A0}" destId="{76DBD4B6-C61C-44F9-A987-917B62112A39}" srcOrd="0" destOrd="0" presId="urn:microsoft.com/office/officeart/2005/8/layout/radial6"/>
    <dgm:cxn modelId="{63E260BA-C12A-4395-87F6-282BBDCD6786}" srcId="{3A334338-1914-4E1A-B2E1-54FE59025D30}" destId="{8746D485-3D71-456F-8D72-5BF8337D92A0}" srcOrd="0" destOrd="0" parTransId="{4AC24BFE-ACD5-463B-87BC-AF56F7101C08}" sibTransId="{2840CA67-BF26-40BD-9239-4186F818A454}"/>
    <dgm:cxn modelId="{9BD40104-2308-41D2-B327-5C0BF774B820}" type="presOf" srcId="{B6A7C752-BC4D-4896-A450-DA1E23822C17}" destId="{42BCF771-65A8-426E-99EC-347A02D23DA5}" srcOrd="0" destOrd="0" presId="urn:microsoft.com/office/officeart/2005/8/layout/radial6"/>
    <dgm:cxn modelId="{0070FE72-9939-4ED3-AD4F-442F78898111}" type="presOf" srcId="{1EE29EB6-3A03-4544-A6F8-A9BBEB8E70AC}" destId="{FED90660-7E38-4480-98C8-0442635B955A}" srcOrd="0" destOrd="0" presId="urn:microsoft.com/office/officeart/2005/8/layout/radial6"/>
    <dgm:cxn modelId="{5CAA6AE5-9A22-46B1-ACFD-F668A40E91CA}" srcId="{3A334338-1914-4E1A-B2E1-54FE59025D30}" destId="{F3533232-92C4-467C-B9B2-017D658E18EA}" srcOrd="2" destOrd="0" parTransId="{846086D9-BA2F-4DD4-BF4D-7030F19531E5}" sibTransId="{1EE29EB6-3A03-4544-A6F8-A9BBEB8E70AC}"/>
    <dgm:cxn modelId="{F5ABAB26-D9E7-4C47-A09A-52710969742D}" type="presParOf" srcId="{6CE98A36-01A7-475A-8247-6C519A37CE9F}" destId="{E7D65AD8-B54D-40CE-96ED-FC3B6E7A5F58}" srcOrd="0" destOrd="0" presId="urn:microsoft.com/office/officeart/2005/8/layout/radial6"/>
    <dgm:cxn modelId="{4338CCEC-BD9D-4AC3-8876-33D4667A7928}" type="presParOf" srcId="{6CE98A36-01A7-475A-8247-6C519A37CE9F}" destId="{76DBD4B6-C61C-44F9-A987-917B62112A39}" srcOrd="1" destOrd="0" presId="urn:microsoft.com/office/officeart/2005/8/layout/radial6"/>
    <dgm:cxn modelId="{85D5B018-B967-4C0C-8165-0D20061783F7}" type="presParOf" srcId="{6CE98A36-01A7-475A-8247-6C519A37CE9F}" destId="{7A6A3C21-5688-4A89-B2B7-AD8C68093BD5}" srcOrd="2" destOrd="0" presId="urn:microsoft.com/office/officeart/2005/8/layout/radial6"/>
    <dgm:cxn modelId="{9F8962C4-0850-401D-8CA7-C5707C6CF517}" type="presParOf" srcId="{6CE98A36-01A7-475A-8247-6C519A37CE9F}" destId="{435AE075-86C7-4762-B8E5-9968905184EF}" srcOrd="3" destOrd="0" presId="urn:microsoft.com/office/officeart/2005/8/layout/radial6"/>
    <dgm:cxn modelId="{070C41BC-D968-4016-A5ED-1CA0E99CB6ED}" type="presParOf" srcId="{6CE98A36-01A7-475A-8247-6C519A37CE9F}" destId="{42BCF771-65A8-426E-99EC-347A02D23DA5}" srcOrd="4" destOrd="0" presId="urn:microsoft.com/office/officeart/2005/8/layout/radial6"/>
    <dgm:cxn modelId="{16CA83FB-8839-4ABD-829E-63B340D2B3F9}" type="presParOf" srcId="{6CE98A36-01A7-475A-8247-6C519A37CE9F}" destId="{8858CBCA-8AC1-42D6-93AA-9E3E53DB8712}" srcOrd="5" destOrd="0" presId="urn:microsoft.com/office/officeart/2005/8/layout/radial6"/>
    <dgm:cxn modelId="{9B7AA17F-C831-4020-812C-8999EE352E81}" type="presParOf" srcId="{6CE98A36-01A7-475A-8247-6C519A37CE9F}" destId="{AFF3CB3B-E368-43CD-A024-D0BC332F2CD7}" srcOrd="6" destOrd="0" presId="urn:microsoft.com/office/officeart/2005/8/layout/radial6"/>
    <dgm:cxn modelId="{B7DD811E-F362-47E8-B030-ABABFD7BC79F}" type="presParOf" srcId="{6CE98A36-01A7-475A-8247-6C519A37CE9F}" destId="{687B4898-91BC-4F77-B04A-5C1979B1E2F0}" srcOrd="7" destOrd="0" presId="urn:microsoft.com/office/officeart/2005/8/layout/radial6"/>
    <dgm:cxn modelId="{42AB9F6E-3608-49AD-8CF4-4BDA96FBA647}" type="presParOf" srcId="{6CE98A36-01A7-475A-8247-6C519A37CE9F}" destId="{A99D8F0D-E0B3-4552-962B-FE021080922A}" srcOrd="8" destOrd="0" presId="urn:microsoft.com/office/officeart/2005/8/layout/radial6"/>
    <dgm:cxn modelId="{31E18850-8A49-460B-9CFF-00AD2A23383C}" type="presParOf" srcId="{6CE98A36-01A7-475A-8247-6C519A37CE9F}" destId="{FED90660-7E38-4480-98C8-0442635B955A}" srcOrd="9" destOrd="0" presId="urn:microsoft.com/office/officeart/2005/8/layout/radial6"/>
  </dgm:cxnLst>
  <dgm:bg/>
  <dgm:whole/>
  <dgm:extLst>
    <a:ext uri="http://schemas.microsoft.com/office/drawing/2008/diagram"/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E75961-AB49-4476-9692-CFE0139F5FB1}" type="doc">
      <dgm:prSet loTypeId="urn:microsoft.com/office/officeart/2005/8/layout/radial6" loCatId="relationship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en-US"/>
        </a:p>
      </dgm:t>
    </dgm:pt>
    <dgm:pt modelId="{8746D485-3D71-456F-8D72-5BF8337D92A0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/>
            <a:t>Brand</a:t>
          </a:r>
          <a:endParaRPr lang="en-US" sz="1400" dirty="0"/>
        </a:p>
      </dgm:t>
    </dgm:pt>
    <dgm:pt modelId="{4AC24BFE-ACD5-463B-87BC-AF56F7101C08}" type="parTrans" cxnId="{63E260BA-C12A-4395-87F6-282BBDCD6786}">
      <dgm:prSet/>
      <dgm:spPr/>
      <dgm:t>
        <a:bodyPr/>
        <a:lstStyle/>
        <a:p>
          <a:endParaRPr lang="en-US"/>
        </a:p>
      </dgm:t>
    </dgm:pt>
    <dgm:pt modelId="{2840CA67-BF26-40BD-9239-4186F818A454}" type="sibTrans" cxnId="{63E260BA-C12A-4395-87F6-282BBDCD6786}">
      <dgm:prSet/>
      <dgm:spPr/>
      <dgm:t>
        <a:bodyPr/>
        <a:lstStyle/>
        <a:p>
          <a:endParaRPr lang="en-US"/>
        </a:p>
      </dgm:t>
    </dgm:pt>
    <dgm:pt modelId="{B6A7C752-BC4D-4896-A450-DA1E23822C17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/>
            <a:t>Interview</a:t>
          </a:r>
          <a:endParaRPr lang="en-US" sz="1400" dirty="0"/>
        </a:p>
      </dgm:t>
    </dgm:pt>
    <dgm:pt modelId="{02BFAEAC-BAC3-46EF-AC4A-FF9297978EF3}" type="parTrans" cxnId="{8EE1B0AD-7605-41FB-9AAE-75B5C1D1A067}">
      <dgm:prSet/>
      <dgm:spPr/>
      <dgm:t>
        <a:bodyPr/>
        <a:lstStyle/>
        <a:p>
          <a:endParaRPr lang="en-US"/>
        </a:p>
      </dgm:t>
    </dgm:pt>
    <dgm:pt modelId="{9FDE3569-77EB-42F5-9971-7CDD0003F50E}" type="sibTrans" cxnId="{8EE1B0AD-7605-41FB-9AAE-75B5C1D1A067}">
      <dgm:prSet/>
      <dgm:spPr/>
      <dgm:t>
        <a:bodyPr/>
        <a:lstStyle/>
        <a:p>
          <a:endParaRPr lang="en-US"/>
        </a:p>
      </dgm:t>
    </dgm:pt>
    <dgm:pt modelId="{F3533232-92C4-467C-B9B2-017D658E18EA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/>
            <a:t>Sourcing</a:t>
          </a:r>
          <a:endParaRPr lang="en-US" sz="1400" dirty="0"/>
        </a:p>
      </dgm:t>
    </dgm:pt>
    <dgm:pt modelId="{846086D9-BA2F-4DD4-BF4D-7030F19531E5}" type="parTrans" cxnId="{5CAA6AE5-9A22-46B1-ACFD-F668A40E91CA}">
      <dgm:prSet/>
      <dgm:spPr/>
      <dgm:t>
        <a:bodyPr/>
        <a:lstStyle/>
        <a:p>
          <a:endParaRPr lang="en-US"/>
        </a:p>
      </dgm:t>
    </dgm:pt>
    <dgm:pt modelId="{1EE29EB6-3A03-4544-A6F8-A9BBEB8E70AC}" type="sibTrans" cxnId="{5CAA6AE5-9A22-46B1-ACFD-F668A40E91CA}">
      <dgm:prSet/>
      <dgm:spPr/>
      <dgm:t>
        <a:bodyPr/>
        <a:lstStyle/>
        <a:p>
          <a:endParaRPr lang="en-US"/>
        </a:p>
      </dgm:t>
    </dgm:pt>
    <dgm:pt modelId="{3A334338-1914-4E1A-B2E1-54FE59025D30}">
      <dgm:prSet phldrT="[Text]" custT="1"/>
      <dgm:spPr/>
      <dgm:t>
        <a:bodyPr/>
        <a:lstStyle/>
        <a:p>
          <a:r>
            <a:rPr lang="en-US" sz="1400" dirty="0" smtClean="0"/>
            <a:t>Moments of Truth</a:t>
          </a:r>
          <a:endParaRPr lang="en-US" sz="1400" dirty="0"/>
        </a:p>
      </dgm:t>
    </dgm:pt>
    <dgm:pt modelId="{2A8602F5-72C0-46A5-8106-253FD7AAD387}" type="parTrans" cxnId="{C03F6120-A114-4045-8B3E-E112B2326E9F}">
      <dgm:prSet/>
      <dgm:spPr/>
      <dgm:t>
        <a:bodyPr/>
        <a:lstStyle/>
        <a:p>
          <a:endParaRPr lang="en-US"/>
        </a:p>
      </dgm:t>
    </dgm:pt>
    <dgm:pt modelId="{22693E79-B2C2-4553-BA2A-74DB367B4FAC}" type="sibTrans" cxnId="{C03F6120-A114-4045-8B3E-E112B2326E9F}">
      <dgm:prSet/>
      <dgm:spPr/>
      <dgm:t>
        <a:bodyPr/>
        <a:lstStyle/>
        <a:p>
          <a:endParaRPr lang="en-US"/>
        </a:p>
      </dgm:t>
    </dgm:pt>
    <dgm:pt modelId="{6CE98A36-01A7-475A-8247-6C519A37CE9F}" type="pres">
      <dgm:prSet presAssocID="{D3E75961-AB49-4476-9692-CFE0139F5F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5AD8-B54D-40CE-96ED-FC3B6E7A5F58}" type="pres">
      <dgm:prSet presAssocID="{3A334338-1914-4E1A-B2E1-54FE59025D30}" presName="centerShape" presStyleLbl="node0" presStyleIdx="0" presStyleCnt="1"/>
      <dgm:spPr/>
      <dgm:t>
        <a:bodyPr/>
        <a:lstStyle/>
        <a:p>
          <a:endParaRPr lang="en-US"/>
        </a:p>
      </dgm:t>
    </dgm:pt>
    <dgm:pt modelId="{76DBD4B6-C61C-44F9-A987-917B62112A39}" type="pres">
      <dgm:prSet presAssocID="{8746D485-3D71-456F-8D72-5BF8337D92A0}" presName="node" presStyleLbl="node1" presStyleIdx="0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A3C21-5688-4A89-B2B7-AD8C68093BD5}" type="pres">
      <dgm:prSet presAssocID="{8746D485-3D71-456F-8D72-5BF8337D92A0}" presName="dummy" presStyleCnt="0"/>
      <dgm:spPr/>
    </dgm:pt>
    <dgm:pt modelId="{435AE075-86C7-4762-B8E5-9968905184EF}" type="pres">
      <dgm:prSet presAssocID="{2840CA67-BF26-40BD-9239-4186F818A45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2BCF771-65A8-426E-99EC-347A02D23DA5}" type="pres">
      <dgm:prSet presAssocID="{B6A7C752-BC4D-4896-A450-DA1E23822C17}" presName="node" presStyleLbl="node1" presStyleIdx="1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8CBCA-8AC1-42D6-93AA-9E3E53DB8712}" type="pres">
      <dgm:prSet presAssocID="{B6A7C752-BC4D-4896-A450-DA1E23822C17}" presName="dummy" presStyleCnt="0"/>
      <dgm:spPr/>
    </dgm:pt>
    <dgm:pt modelId="{AFF3CB3B-E368-43CD-A024-D0BC332F2CD7}" type="pres">
      <dgm:prSet presAssocID="{9FDE3569-77EB-42F5-9971-7CDD0003F5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87B4898-91BC-4F77-B04A-5C1979B1E2F0}" type="pres">
      <dgm:prSet presAssocID="{F3533232-92C4-467C-B9B2-017D658E18EA}" presName="node" presStyleLbl="node1" presStyleIdx="2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D8F0D-E0B3-4552-962B-FE021080922A}" type="pres">
      <dgm:prSet presAssocID="{F3533232-92C4-467C-B9B2-017D658E18EA}" presName="dummy" presStyleCnt="0"/>
      <dgm:spPr/>
    </dgm:pt>
    <dgm:pt modelId="{FED90660-7E38-4480-98C8-0442635B955A}" type="pres">
      <dgm:prSet presAssocID="{1EE29EB6-3A03-4544-A6F8-A9BBEB8E70AC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03F6120-A114-4045-8B3E-E112B2326E9F}" srcId="{D3E75961-AB49-4476-9692-CFE0139F5FB1}" destId="{3A334338-1914-4E1A-B2E1-54FE59025D30}" srcOrd="0" destOrd="0" parTransId="{2A8602F5-72C0-46A5-8106-253FD7AAD387}" sibTransId="{22693E79-B2C2-4553-BA2A-74DB367B4FAC}"/>
    <dgm:cxn modelId="{CF75CA5E-E578-42C0-96B8-81A22F62C443}" type="presOf" srcId="{1EE29EB6-3A03-4544-A6F8-A9BBEB8E70AC}" destId="{FED90660-7E38-4480-98C8-0442635B955A}" srcOrd="0" destOrd="0" presId="urn:microsoft.com/office/officeart/2005/8/layout/radial6"/>
    <dgm:cxn modelId="{8EE1B0AD-7605-41FB-9AAE-75B5C1D1A067}" srcId="{3A334338-1914-4E1A-B2E1-54FE59025D30}" destId="{B6A7C752-BC4D-4896-A450-DA1E23822C17}" srcOrd="1" destOrd="0" parTransId="{02BFAEAC-BAC3-46EF-AC4A-FF9297978EF3}" sibTransId="{9FDE3569-77EB-42F5-9971-7CDD0003F50E}"/>
    <dgm:cxn modelId="{63E260BA-C12A-4395-87F6-282BBDCD6786}" srcId="{3A334338-1914-4E1A-B2E1-54FE59025D30}" destId="{8746D485-3D71-456F-8D72-5BF8337D92A0}" srcOrd="0" destOrd="0" parTransId="{4AC24BFE-ACD5-463B-87BC-AF56F7101C08}" sibTransId="{2840CA67-BF26-40BD-9239-4186F818A454}"/>
    <dgm:cxn modelId="{5CAA6AE5-9A22-46B1-ACFD-F668A40E91CA}" srcId="{3A334338-1914-4E1A-B2E1-54FE59025D30}" destId="{F3533232-92C4-467C-B9B2-017D658E18EA}" srcOrd="2" destOrd="0" parTransId="{846086D9-BA2F-4DD4-BF4D-7030F19531E5}" sibTransId="{1EE29EB6-3A03-4544-A6F8-A9BBEB8E70AC}"/>
    <dgm:cxn modelId="{3AA468AE-A466-40AF-939D-ED0D6EB918B6}" type="presOf" srcId="{B6A7C752-BC4D-4896-A450-DA1E23822C17}" destId="{42BCF771-65A8-426E-99EC-347A02D23DA5}" srcOrd="0" destOrd="0" presId="urn:microsoft.com/office/officeart/2005/8/layout/radial6"/>
    <dgm:cxn modelId="{44A93062-3196-4E17-A272-6E16773F86D0}" type="presOf" srcId="{8746D485-3D71-456F-8D72-5BF8337D92A0}" destId="{76DBD4B6-C61C-44F9-A987-917B62112A39}" srcOrd="0" destOrd="0" presId="urn:microsoft.com/office/officeart/2005/8/layout/radial6"/>
    <dgm:cxn modelId="{4260DF64-3BA5-44E5-AD87-7B0903BB122D}" type="presOf" srcId="{9FDE3569-77EB-42F5-9971-7CDD0003F50E}" destId="{AFF3CB3B-E368-43CD-A024-D0BC332F2CD7}" srcOrd="0" destOrd="0" presId="urn:microsoft.com/office/officeart/2005/8/layout/radial6"/>
    <dgm:cxn modelId="{133DC8EC-C529-4DA4-9618-544E5C26417A}" type="presOf" srcId="{2840CA67-BF26-40BD-9239-4186F818A454}" destId="{435AE075-86C7-4762-B8E5-9968905184EF}" srcOrd="0" destOrd="0" presId="urn:microsoft.com/office/officeart/2005/8/layout/radial6"/>
    <dgm:cxn modelId="{852A5EB3-E2F6-4BBC-9D29-65B19E6B8483}" type="presOf" srcId="{F3533232-92C4-467C-B9B2-017D658E18EA}" destId="{687B4898-91BC-4F77-B04A-5C1979B1E2F0}" srcOrd="0" destOrd="0" presId="urn:microsoft.com/office/officeart/2005/8/layout/radial6"/>
    <dgm:cxn modelId="{0106CA14-1CF0-44C3-81F3-76B1ED26EAA8}" type="presOf" srcId="{D3E75961-AB49-4476-9692-CFE0139F5FB1}" destId="{6CE98A36-01A7-475A-8247-6C519A37CE9F}" srcOrd="0" destOrd="0" presId="urn:microsoft.com/office/officeart/2005/8/layout/radial6"/>
    <dgm:cxn modelId="{1357CBE8-EA5F-4A5F-ADD2-6D37770A55B4}" type="presOf" srcId="{3A334338-1914-4E1A-B2E1-54FE59025D30}" destId="{E7D65AD8-B54D-40CE-96ED-FC3B6E7A5F58}" srcOrd="0" destOrd="0" presId="urn:microsoft.com/office/officeart/2005/8/layout/radial6"/>
    <dgm:cxn modelId="{12506A18-0B96-4662-A384-DAC688176963}" type="presParOf" srcId="{6CE98A36-01A7-475A-8247-6C519A37CE9F}" destId="{E7D65AD8-B54D-40CE-96ED-FC3B6E7A5F58}" srcOrd="0" destOrd="0" presId="urn:microsoft.com/office/officeart/2005/8/layout/radial6"/>
    <dgm:cxn modelId="{FEA801BC-B40B-4735-95A7-8FDCF01B94F9}" type="presParOf" srcId="{6CE98A36-01A7-475A-8247-6C519A37CE9F}" destId="{76DBD4B6-C61C-44F9-A987-917B62112A39}" srcOrd="1" destOrd="0" presId="urn:microsoft.com/office/officeart/2005/8/layout/radial6"/>
    <dgm:cxn modelId="{BDC7F2FE-537A-408A-A0B3-043BA036937B}" type="presParOf" srcId="{6CE98A36-01A7-475A-8247-6C519A37CE9F}" destId="{7A6A3C21-5688-4A89-B2B7-AD8C68093BD5}" srcOrd="2" destOrd="0" presId="urn:microsoft.com/office/officeart/2005/8/layout/radial6"/>
    <dgm:cxn modelId="{647F4B2A-FF4A-4A71-BCF5-B96CEDFE520E}" type="presParOf" srcId="{6CE98A36-01A7-475A-8247-6C519A37CE9F}" destId="{435AE075-86C7-4762-B8E5-9968905184EF}" srcOrd="3" destOrd="0" presId="urn:microsoft.com/office/officeart/2005/8/layout/radial6"/>
    <dgm:cxn modelId="{9C038375-D5E4-43E4-9AC4-5B578F50A3DB}" type="presParOf" srcId="{6CE98A36-01A7-475A-8247-6C519A37CE9F}" destId="{42BCF771-65A8-426E-99EC-347A02D23DA5}" srcOrd="4" destOrd="0" presId="urn:microsoft.com/office/officeart/2005/8/layout/radial6"/>
    <dgm:cxn modelId="{9004B5B4-4000-40E0-8B75-C5A0A2020BBD}" type="presParOf" srcId="{6CE98A36-01A7-475A-8247-6C519A37CE9F}" destId="{8858CBCA-8AC1-42D6-93AA-9E3E53DB8712}" srcOrd="5" destOrd="0" presId="urn:microsoft.com/office/officeart/2005/8/layout/radial6"/>
    <dgm:cxn modelId="{AD0A36E7-5D28-434F-94C7-6EB16D95363C}" type="presParOf" srcId="{6CE98A36-01A7-475A-8247-6C519A37CE9F}" destId="{AFF3CB3B-E368-43CD-A024-D0BC332F2CD7}" srcOrd="6" destOrd="0" presId="urn:microsoft.com/office/officeart/2005/8/layout/radial6"/>
    <dgm:cxn modelId="{5741E2D3-041E-405F-BA86-E655FB85076C}" type="presParOf" srcId="{6CE98A36-01A7-475A-8247-6C519A37CE9F}" destId="{687B4898-91BC-4F77-B04A-5C1979B1E2F0}" srcOrd="7" destOrd="0" presId="urn:microsoft.com/office/officeart/2005/8/layout/radial6"/>
    <dgm:cxn modelId="{B1BB2FAB-6066-4347-83C9-CD731DA7D6B8}" type="presParOf" srcId="{6CE98A36-01A7-475A-8247-6C519A37CE9F}" destId="{A99D8F0D-E0B3-4552-962B-FE021080922A}" srcOrd="8" destOrd="0" presId="urn:microsoft.com/office/officeart/2005/8/layout/radial6"/>
    <dgm:cxn modelId="{3E2BD922-3A46-4ADA-8D3D-A60FCDCDFA36}" type="presParOf" srcId="{6CE98A36-01A7-475A-8247-6C519A37CE9F}" destId="{FED90660-7E38-4480-98C8-0442635B955A}" srcOrd="9" destOrd="0" presId="urn:microsoft.com/office/officeart/2005/8/layout/radial6"/>
  </dgm:cxnLst>
  <dgm:bg/>
  <dgm:whole/>
  <dgm:extLst>
    <a:ext uri="http://schemas.microsoft.com/office/drawing/2008/diagram"/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E75961-AB49-4476-9692-CFE0139F5FB1}" type="doc">
      <dgm:prSet loTypeId="urn:microsoft.com/office/officeart/2005/8/layout/radial6" loCatId="relationship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en-US"/>
        </a:p>
      </dgm:t>
    </dgm:pt>
    <dgm:pt modelId="{8746D485-3D71-456F-8D72-5BF8337D92A0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/>
            <a:t>Brand</a:t>
          </a:r>
          <a:endParaRPr lang="en-US" sz="1400" dirty="0"/>
        </a:p>
      </dgm:t>
    </dgm:pt>
    <dgm:pt modelId="{4AC24BFE-ACD5-463B-87BC-AF56F7101C08}" type="parTrans" cxnId="{63E260BA-C12A-4395-87F6-282BBDCD6786}">
      <dgm:prSet/>
      <dgm:spPr/>
      <dgm:t>
        <a:bodyPr/>
        <a:lstStyle/>
        <a:p>
          <a:endParaRPr lang="en-US"/>
        </a:p>
      </dgm:t>
    </dgm:pt>
    <dgm:pt modelId="{2840CA67-BF26-40BD-9239-4186F818A454}" type="sibTrans" cxnId="{63E260BA-C12A-4395-87F6-282BBDCD6786}">
      <dgm:prSet/>
      <dgm:spPr/>
      <dgm:t>
        <a:bodyPr/>
        <a:lstStyle/>
        <a:p>
          <a:endParaRPr lang="en-US"/>
        </a:p>
      </dgm:t>
    </dgm:pt>
    <dgm:pt modelId="{B6A7C752-BC4D-4896-A450-DA1E23822C17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/>
            <a:t>Interview</a:t>
          </a:r>
          <a:endParaRPr lang="en-US" sz="1400" dirty="0"/>
        </a:p>
      </dgm:t>
    </dgm:pt>
    <dgm:pt modelId="{02BFAEAC-BAC3-46EF-AC4A-FF9297978EF3}" type="parTrans" cxnId="{8EE1B0AD-7605-41FB-9AAE-75B5C1D1A067}">
      <dgm:prSet/>
      <dgm:spPr/>
      <dgm:t>
        <a:bodyPr/>
        <a:lstStyle/>
        <a:p>
          <a:endParaRPr lang="en-US"/>
        </a:p>
      </dgm:t>
    </dgm:pt>
    <dgm:pt modelId="{9FDE3569-77EB-42F5-9971-7CDD0003F50E}" type="sibTrans" cxnId="{8EE1B0AD-7605-41FB-9AAE-75B5C1D1A067}">
      <dgm:prSet/>
      <dgm:spPr/>
      <dgm:t>
        <a:bodyPr/>
        <a:lstStyle/>
        <a:p>
          <a:endParaRPr lang="en-US"/>
        </a:p>
      </dgm:t>
    </dgm:pt>
    <dgm:pt modelId="{F3533232-92C4-467C-B9B2-017D658E18EA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/>
            <a:t>Sourcing</a:t>
          </a:r>
          <a:endParaRPr lang="en-US" sz="1400" dirty="0"/>
        </a:p>
      </dgm:t>
    </dgm:pt>
    <dgm:pt modelId="{846086D9-BA2F-4DD4-BF4D-7030F19531E5}" type="parTrans" cxnId="{5CAA6AE5-9A22-46B1-ACFD-F668A40E91CA}">
      <dgm:prSet/>
      <dgm:spPr/>
      <dgm:t>
        <a:bodyPr/>
        <a:lstStyle/>
        <a:p>
          <a:endParaRPr lang="en-US"/>
        </a:p>
      </dgm:t>
    </dgm:pt>
    <dgm:pt modelId="{1EE29EB6-3A03-4544-A6F8-A9BBEB8E70AC}" type="sibTrans" cxnId="{5CAA6AE5-9A22-46B1-ACFD-F668A40E91CA}">
      <dgm:prSet/>
      <dgm:spPr/>
      <dgm:t>
        <a:bodyPr/>
        <a:lstStyle/>
        <a:p>
          <a:endParaRPr lang="en-US"/>
        </a:p>
      </dgm:t>
    </dgm:pt>
    <dgm:pt modelId="{3A334338-1914-4E1A-B2E1-54FE59025D30}">
      <dgm:prSet phldrT="[Text]" custT="1"/>
      <dgm:spPr/>
      <dgm:t>
        <a:bodyPr/>
        <a:lstStyle/>
        <a:p>
          <a:r>
            <a:rPr lang="en-US" sz="1400" dirty="0" smtClean="0"/>
            <a:t>Moments of Truth</a:t>
          </a:r>
          <a:endParaRPr lang="en-US" sz="1400" dirty="0"/>
        </a:p>
      </dgm:t>
    </dgm:pt>
    <dgm:pt modelId="{2A8602F5-72C0-46A5-8106-253FD7AAD387}" type="parTrans" cxnId="{C03F6120-A114-4045-8B3E-E112B2326E9F}">
      <dgm:prSet/>
      <dgm:spPr/>
      <dgm:t>
        <a:bodyPr/>
        <a:lstStyle/>
        <a:p>
          <a:endParaRPr lang="en-US"/>
        </a:p>
      </dgm:t>
    </dgm:pt>
    <dgm:pt modelId="{22693E79-B2C2-4553-BA2A-74DB367B4FAC}" type="sibTrans" cxnId="{C03F6120-A114-4045-8B3E-E112B2326E9F}">
      <dgm:prSet/>
      <dgm:spPr/>
      <dgm:t>
        <a:bodyPr/>
        <a:lstStyle/>
        <a:p>
          <a:endParaRPr lang="en-US"/>
        </a:p>
      </dgm:t>
    </dgm:pt>
    <dgm:pt modelId="{6CE98A36-01A7-475A-8247-6C519A37CE9F}" type="pres">
      <dgm:prSet presAssocID="{D3E75961-AB49-4476-9692-CFE0139F5F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5AD8-B54D-40CE-96ED-FC3B6E7A5F58}" type="pres">
      <dgm:prSet presAssocID="{3A334338-1914-4E1A-B2E1-54FE59025D30}" presName="centerShape" presStyleLbl="node0" presStyleIdx="0" presStyleCnt="1"/>
      <dgm:spPr/>
      <dgm:t>
        <a:bodyPr/>
        <a:lstStyle/>
        <a:p>
          <a:endParaRPr lang="en-US"/>
        </a:p>
      </dgm:t>
    </dgm:pt>
    <dgm:pt modelId="{76DBD4B6-C61C-44F9-A987-917B62112A39}" type="pres">
      <dgm:prSet presAssocID="{8746D485-3D71-456F-8D72-5BF8337D92A0}" presName="node" presStyleLbl="node1" presStyleIdx="0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A3C21-5688-4A89-B2B7-AD8C68093BD5}" type="pres">
      <dgm:prSet presAssocID="{8746D485-3D71-456F-8D72-5BF8337D92A0}" presName="dummy" presStyleCnt="0"/>
      <dgm:spPr/>
    </dgm:pt>
    <dgm:pt modelId="{435AE075-86C7-4762-B8E5-9968905184EF}" type="pres">
      <dgm:prSet presAssocID="{2840CA67-BF26-40BD-9239-4186F818A45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2BCF771-65A8-426E-99EC-347A02D23DA5}" type="pres">
      <dgm:prSet presAssocID="{B6A7C752-BC4D-4896-A450-DA1E23822C17}" presName="node" presStyleLbl="node1" presStyleIdx="1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8CBCA-8AC1-42D6-93AA-9E3E53DB8712}" type="pres">
      <dgm:prSet presAssocID="{B6A7C752-BC4D-4896-A450-DA1E23822C17}" presName="dummy" presStyleCnt="0"/>
      <dgm:spPr/>
    </dgm:pt>
    <dgm:pt modelId="{AFF3CB3B-E368-43CD-A024-D0BC332F2CD7}" type="pres">
      <dgm:prSet presAssocID="{9FDE3569-77EB-42F5-9971-7CDD0003F5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87B4898-91BC-4F77-B04A-5C1979B1E2F0}" type="pres">
      <dgm:prSet presAssocID="{F3533232-92C4-467C-B9B2-017D658E18EA}" presName="node" presStyleLbl="node1" presStyleIdx="2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D8F0D-E0B3-4552-962B-FE021080922A}" type="pres">
      <dgm:prSet presAssocID="{F3533232-92C4-467C-B9B2-017D658E18EA}" presName="dummy" presStyleCnt="0"/>
      <dgm:spPr/>
    </dgm:pt>
    <dgm:pt modelId="{FED90660-7E38-4480-98C8-0442635B955A}" type="pres">
      <dgm:prSet presAssocID="{1EE29EB6-3A03-4544-A6F8-A9BBEB8E70AC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8D5B109D-DE3F-407F-8F76-EB215CC90396}" type="presOf" srcId="{F3533232-92C4-467C-B9B2-017D658E18EA}" destId="{687B4898-91BC-4F77-B04A-5C1979B1E2F0}" srcOrd="0" destOrd="0" presId="urn:microsoft.com/office/officeart/2005/8/layout/radial6"/>
    <dgm:cxn modelId="{C03F6120-A114-4045-8B3E-E112B2326E9F}" srcId="{D3E75961-AB49-4476-9692-CFE0139F5FB1}" destId="{3A334338-1914-4E1A-B2E1-54FE59025D30}" srcOrd="0" destOrd="0" parTransId="{2A8602F5-72C0-46A5-8106-253FD7AAD387}" sibTransId="{22693E79-B2C2-4553-BA2A-74DB367B4FAC}"/>
    <dgm:cxn modelId="{8EE1B0AD-7605-41FB-9AAE-75B5C1D1A067}" srcId="{3A334338-1914-4E1A-B2E1-54FE59025D30}" destId="{B6A7C752-BC4D-4896-A450-DA1E23822C17}" srcOrd="1" destOrd="0" parTransId="{02BFAEAC-BAC3-46EF-AC4A-FF9297978EF3}" sibTransId="{9FDE3569-77EB-42F5-9971-7CDD0003F50E}"/>
    <dgm:cxn modelId="{63E260BA-C12A-4395-87F6-282BBDCD6786}" srcId="{3A334338-1914-4E1A-B2E1-54FE59025D30}" destId="{8746D485-3D71-456F-8D72-5BF8337D92A0}" srcOrd="0" destOrd="0" parTransId="{4AC24BFE-ACD5-463B-87BC-AF56F7101C08}" sibTransId="{2840CA67-BF26-40BD-9239-4186F818A454}"/>
    <dgm:cxn modelId="{95B202AB-0E56-4129-850A-4B249F891543}" type="presOf" srcId="{1EE29EB6-3A03-4544-A6F8-A9BBEB8E70AC}" destId="{FED90660-7E38-4480-98C8-0442635B955A}" srcOrd="0" destOrd="0" presId="urn:microsoft.com/office/officeart/2005/8/layout/radial6"/>
    <dgm:cxn modelId="{5E864A9D-72D1-4AAC-B7EE-E2A15E055988}" type="presOf" srcId="{B6A7C752-BC4D-4896-A450-DA1E23822C17}" destId="{42BCF771-65A8-426E-99EC-347A02D23DA5}" srcOrd="0" destOrd="0" presId="urn:microsoft.com/office/officeart/2005/8/layout/radial6"/>
    <dgm:cxn modelId="{5CAA6AE5-9A22-46B1-ACFD-F668A40E91CA}" srcId="{3A334338-1914-4E1A-B2E1-54FE59025D30}" destId="{F3533232-92C4-467C-B9B2-017D658E18EA}" srcOrd="2" destOrd="0" parTransId="{846086D9-BA2F-4DD4-BF4D-7030F19531E5}" sibTransId="{1EE29EB6-3A03-4544-A6F8-A9BBEB8E70AC}"/>
    <dgm:cxn modelId="{E63ECF90-0D4B-45CD-A99D-9BCDE8766899}" type="presOf" srcId="{9FDE3569-77EB-42F5-9971-7CDD0003F50E}" destId="{AFF3CB3B-E368-43CD-A024-D0BC332F2CD7}" srcOrd="0" destOrd="0" presId="urn:microsoft.com/office/officeart/2005/8/layout/radial6"/>
    <dgm:cxn modelId="{C8927399-28FE-4F75-8B16-F594C5E6C1C1}" type="presOf" srcId="{8746D485-3D71-456F-8D72-5BF8337D92A0}" destId="{76DBD4B6-C61C-44F9-A987-917B62112A39}" srcOrd="0" destOrd="0" presId="urn:microsoft.com/office/officeart/2005/8/layout/radial6"/>
    <dgm:cxn modelId="{27EB03C3-A75D-4684-8A7D-03C050783837}" type="presOf" srcId="{3A334338-1914-4E1A-B2E1-54FE59025D30}" destId="{E7D65AD8-B54D-40CE-96ED-FC3B6E7A5F58}" srcOrd="0" destOrd="0" presId="urn:microsoft.com/office/officeart/2005/8/layout/radial6"/>
    <dgm:cxn modelId="{76C767FD-2E44-45E5-B4DF-0CA781141A03}" type="presOf" srcId="{D3E75961-AB49-4476-9692-CFE0139F5FB1}" destId="{6CE98A36-01A7-475A-8247-6C519A37CE9F}" srcOrd="0" destOrd="0" presId="urn:microsoft.com/office/officeart/2005/8/layout/radial6"/>
    <dgm:cxn modelId="{5C8EA8AC-007A-44CE-B22B-2CF44CD67F7B}" type="presOf" srcId="{2840CA67-BF26-40BD-9239-4186F818A454}" destId="{435AE075-86C7-4762-B8E5-9968905184EF}" srcOrd="0" destOrd="0" presId="urn:microsoft.com/office/officeart/2005/8/layout/radial6"/>
    <dgm:cxn modelId="{92F4230E-98BA-43EC-9835-23CB50041059}" type="presParOf" srcId="{6CE98A36-01A7-475A-8247-6C519A37CE9F}" destId="{E7D65AD8-B54D-40CE-96ED-FC3B6E7A5F58}" srcOrd="0" destOrd="0" presId="urn:microsoft.com/office/officeart/2005/8/layout/radial6"/>
    <dgm:cxn modelId="{704E9FFC-4245-4FAA-B118-094B221BCB7A}" type="presParOf" srcId="{6CE98A36-01A7-475A-8247-6C519A37CE9F}" destId="{76DBD4B6-C61C-44F9-A987-917B62112A39}" srcOrd="1" destOrd="0" presId="urn:microsoft.com/office/officeart/2005/8/layout/radial6"/>
    <dgm:cxn modelId="{A2977841-ED8C-4020-9553-4C652387E41D}" type="presParOf" srcId="{6CE98A36-01A7-475A-8247-6C519A37CE9F}" destId="{7A6A3C21-5688-4A89-B2B7-AD8C68093BD5}" srcOrd="2" destOrd="0" presId="urn:microsoft.com/office/officeart/2005/8/layout/radial6"/>
    <dgm:cxn modelId="{3F51C193-5144-4E61-981E-85444976EEFB}" type="presParOf" srcId="{6CE98A36-01A7-475A-8247-6C519A37CE9F}" destId="{435AE075-86C7-4762-B8E5-9968905184EF}" srcOrd="3" destOrd="0" presId="urn:microsoft.com/office/officeart/2005/8/layout/radial6"/>
    <dgm:cxn modelId="{756D9039-75F9-4D54-A1D3-722AF1433C03}" type="presParOf" srcId="{6CE98A36-01A7-475A-8247-6C519A37CE9F}" destId="{42BCF771-65A8-426E-99EC-347A02D23DA5}" srcOrd="4" destOrd="0" presId="urn:microsoft.com/office/officeart/2005/8/layout/radial6"/>
    <dgm:cxn modelId="{A729509D-7B0E-4EFE-80E9-D52DC5BDC7B2}" type="presParOf" srcId="{6CE98A36-01A7-475A-8247-6C519A37CE9F}" destId="{8858CBCA-8AC1-42D6-93AA-9E3E53DB8712}" srcOrd="5" destOrd="0" presId="urn:microsoft.com/office/officeart/2005/8/layout/radial6"/>
    <dgm:cxn modelId="{ADEB3B8A-37D0-4C7D-8225-9E99CC2964F2}" type="presParOf" srcId="{6CE98A36-01A7-475A-8247-6C519A37CE9F}" destId="{AFF3CB3B-E368-43CD-A024-D0BC332F2CD7}" srcOrd="6" destOrd="0" presId="urn:microsoft.com/office/officeart/2005/8/layout/radial6"/>
    <dgm:cxn modelId="{C162F8D8-8C45-4CD6-AF86-C0D9AC617874}" type="presParOf" srcId="{6CE98A36-01A7-475A-8247-6C519A37CE9F}" destId="{687B4898-91BC-4F77-B04A-5C1979B1E2F0}" srcOrd="7" destOrd="0" presId="urn:microsoft.com/office/officeart/2005/8/layout/radial6"/>
    <dgm:cxn modelId="{3E01E447-8A90-4870-9E17-8A81FFC4B241}" type="presParOf" srcId="{6CE98A36-01A7-475A-8247-6C519A37CE9F}" destId="{A99D8F0D-E0B3-4552-962B-FE021080922A}" srcOrd="8" destOrd="0" presId="urn:microsoft.com/office/officeart/2005/8/layout/radial6"/>
    <dgm:cxn modelId="{D77F67EE-F567-4031-82E4-55EB8EE3849E}" type="presParOf" srcId="{6CE98A36-01A7-475A-8247-6C519A37CE9F}" destId="{FED90660-7E38-4480-98C8-0442635B955A}" srcOrd="9" destOrd="0" presId="urn:microsoft.com/office/officeart/2005/8/layout/radial6"/>
  </dgm:cxnLst>
  <dgm:bg/>
  <dgm:whole/>
  <dgm:extLst>
    <a:ext uri="http://schemas.microsoft.com/office/drawing/2008/diagram"/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3E75961-AB49-4476-9692-CFE0139F5FB1}" type="doc">
      <dgm:prSet loTypeId="urn:microsoft.com/office/officeart/2005/8/layout/radial6" loCatId="relationship" qsTypeId="urn:microsoft.com/office/officeart/2005/8/quickstyle/simple1#10" qsCatId="simple" csTypeId="urn:microsoft.com/office/officeart/2005/8/colors/accent1_2#10" csCatId="accent1" phldr="1"/>
      <dgm:spPr/>
      <dgm:t>
        <a:bodyPr/>
        <a:lstStyle/>
        <a:p>
          <a:endParaRPr lang="en-US"/>
        </a:p>
      </dgm:t>
    </dgm:pt>
    <dgm:pt modelId="{8746D485-3D71-456F-8D72-5BF8337D92A0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/>
            <a:t>Brand</a:t>
          </a:r>
          <a:endParaRPr lang="en-US" sz="1400" dirty="0"/>
        </a:p>
      </dgm:t>
    </dgm:pt>
    <dgm:pt modelId="{4AC24BFE-ACD5-463B-87BC-AF56F7101C08}" type="parTrans" cxnId="{63E260BA-C12A-4395-87F6-282BBDCD6786}">
      <dgm:prSet/>
      <dgm:spPr/>
      <dgm:t>
        <a:bodyPr/>
        <a:lstStyle/>
        <a:p>
          <a:endParaRPr lang="en-US"/>
        </a:p>
      </dgm:t>
    </dgm:pt>
    <dgm:pt modelId="{2840CA67-BF26-40BD-9239-4186F818A454}" type="sibTrans" cxnId="{63E260BA-C12A-4395-87F6-282BBDCD6786}">
      <dgm:prSet/>
      <dgm:spPr/>
      <dgm:t>
        <a:bodyPr/>
        <a:lstStyle/>
        <a:p>
          <a:endParaRPr lang="en-US"/>
        </a:p>
      </dgm:t>
    </dgm:pt>
    <dgm:pt modelId="{B6A7C752-BC4D-4896-A450-DA1E23822C17}">
      <dgm:prSet phldrT="[Text]" custT="1"/>
      <dgm:spPr/>
      <dgm:t>
        <a:bodyPr/>
        <a:lstStyle/>
        <a:p>
          <a:r>
            <a:rPr lang="en-US" sz="1400" dirty="0" smtClean="0"/>
            <a:t>Interview</a:t>
          </a:r>
          <a:endParaRPr lang="en-US" sz="1400" dirty="0"/>
        </a:p>
      </dgm:t>
    </dgm:pt>
    <dgm:pt modelId="{02BFAEAC-BAC3-46EF-AC4A-FF9297978EF3}" type="parTrans" cxnId="{8EE1B0AD-7605-41FB-9AAE-75B5C1D1A067}">
      <dgm:prSet/>
      <dgm:spPr/>
      <dgm:t>
        <a:bodyPr/>
        <a:lstStyle/>
        <a:p>
          <a:endParaRPr lang="en-US"/>
        </a:p>
      </dgm:t>
    </dgm:pt>
    <dgm:pt modelId="{9FDE3569-77EB-42F5-9971-7CDD0003F50E}" type="sibTrans" cxnId="{8EE1B0AD-7605-41FB-9AAE-75B5C1D1A067}">
      <dgm:prSet/>
      <dgm:spPr/>
      <dgm:t>
        <a:bodyPr/>
        <a:lstStyle/>
        <a:p>
          <a:endParaRPr lang="en-US"/>
        </a:p>
      </dgm:t>
    </dgm:pt>
    <dgm:pt modelId="{F3533232-92C4-467C-B9B2-017D658E18EA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/>
            <a:t>Sourcing</a:t>
          </a:r>
          <a:endParaRPr lang="en-US" sz="1400" dirty="0"/>
        </a:p>
      </dgm:t>
    </dgm:pt>
    <dgm:pt modelId="{846086D9-BA2F-4DD4-BF4D-7030F19531E5}" type="parTrans" cxnId="{5CAA6AE5-9A22-46B1-ACFD-F668A40E91CA}">
      <dgm:prSet/>
      <dgm:spPr/>
      <dgm:t>
        <a:bodyPr/>
        <a:lstStyle/>
        <a:p>
          <a:endParaRPr lang="en-US"/>
        </a:p>
      </dgm:t>
    </dgm:pt>
    <dgm:pt modelId="{1EE29EB6-3A03-4544-A6F8-A9BBEB8E70AC}" type="sibTrans" cxnId="{5CAA6AE5-9A22-46B1-ACFD-F668A40E91CA}">
      <dgm:prSet/>
      <dgm:spPr/>
      <dgm:t>
        <a:bodyPr/>
        <a:lstStyle/>
        <a:p>
          <a:endParaRPr lang="en-US"/>
        </a:p>
      </dgm:t>
    </dgm:pt>
    <dgm:pt modelId="{3A334338-1914-4E1A-B2E1-54FE59025D30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dirty="0" smtClean="0"/>
            <a:t>Moments of Truth</a:t>
          </a:r>
          <a:endParaRPr lang="en-US" sz="1400" dirty="0"/>
        </a:p>
      </dgm:t>
    </dgm:pt>
    <dgm:pt modelId="{2A8602F5-72C0-46A5-8106-253FD7AAD387}" type="parTrans" cxnId="{C03F6120-A114-4045-8B3E-E112B2326E9F}">
      <dgm:prSet/>
      <dgm:spPr/>
      <dgm:t>
        <a:bodyPr/>
        <a:lstStyle/>
        <a:p>
          <a:endParaRPr lang="en-US"/>
        </a:p>
      </dgm:t>
    </dgm:pt>
    <dgm:pt modelId="{22693E79-B2C2-4553-BA2A-74DB367B4FAC}" type="sibTrans" cxnId="{C03F6120-A114-4045-8B3E-E112B2326E9F}">
      <dgm:prSet/>
      <dgm:spPr/>
      <dgm:t>
        <a:bodyPr/>
        <a:lstStyle/>
        <a:p>
          <a:endParaRPr lang="en-US"/>
        </a:p>
      </dgm:t>
    </dgm:pt>
    <dgm:pt modelId="{6CE98A36-01A7-475A-8247-6C519A37CE9F}" type="pres">
      <dgm:prSet presAssocID="{D3E75961-AB49-4476-9692-CFE0139F5F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5AD8-B54D-40CE-96ED-FC3B6E7A5F58}" type="pres">
      <dgm:prSet presAssocID="{3A334338-1914-4E1A-B2E1-54FE59025D30}" presName="centerShape" presStyleLbl="node0" presStyleIdx="0" presStyleCnt="1"/>
      <dgm:spPr/>
      <dgm:t>
        <a:bodyPr/>
        <a:lstStyle/>
        <a:p>
          <a:endParaRPr lang="en-US"/>
        </a:p>
      </dgm:t>
    </dgm:pt>
    <dgm:pt modelId="{76DBD4B6-C61C-44F9-A987-917B62112A39}" type="pres">
      <dgm:prSet presAssocID="{8746D485-3D71-456F-8D72-5BF8337D92A0}" presName="node" presStyleLbl="node1" presStyleIdx="0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6A3C21-5688-4A89-B2B7-AD8C68093BD5}" type="pres">
      <dgm:prSet presAssocID="{8746D485-3D71-456F-8D72-5BF8337D92A0}" presName="dummy" presStyleCnt="0"/>
      <dgm:spPr/>
    </dgm:pt>
    <dgm:pt modelId="{435AE075-86C7-4762-B8E5-9968905184EF}" type="pres">
      <dgm:prSet presAssocID="{2840CA67-BF26-40BD-9239-4186F818A45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2BCF771-65A8-426E-99EC-347A02D23DA5}" type="pres">
      <dgm:prSet presAssocID="{B6A7C752-BC4D-4896-A450-DA1E23822C17}" presName="node" presStyleLbl="node1" presStyleIdx="1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8CBCA-8AC1-42D6-93AA-9E3E53DB8712}" type="pres">
      <dgm:prSet presAssocID="{B6A7C752-BC4D-4896-A450-DA1E23822C17}" presName="dummy" presStyleCnt="0"/>
      <dgm:spPr/>
    </dgm:pt>
    <dgm:pt modelId="{AFF3CB3B-E368-43CD-A024-D0BC332F2CD7}" type="pres">
      <dgm:prSet presAssocID="{9FDE3569-77EB-42F5-9971-7CDD0003F5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87B4898-91BC-4F77-B04A-5C1979B1E2F0}" type="pres">
      <dgm:prSet presAssocID="{F3533232-92C4-467C-B9B2-017D658E18EA}" presName="node" presStyleLbl="node1" presStyleIdx="2" presStyleCnt="3" custScaleX="145795" custScaleY="1235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D8F0D-E0B3-4552-962B-FE021080922A}" type="pres">
      <dgm:prSet presAssocID="{F3533232-92C4-467C-B9B2-017D658E18EA}" presName="dummy" presStyleCnt="0"/>
      <dgm:spPr/>
    </dgm:pt>
    <dgm:pt modelId="{FED90660-7E38-4480-98C8-0442635B955A}" type="pres">
      <dgm:prSet presAssocID="{1EE29EB6-3A03-4544-A6F8-A9BBEB8E70AC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0B5EEE0-E879-4335-88D1-F49DE7762AB1}" type="presOf" srcId="{9FDE3569-77EB-42F5-9971-7CDD0003F50E}" destId="{AFF3CB3B-E368-43CD-A024-D0BC332F2CD7}" srcOrd="0" destOrd="0" presId="urn:microsoft.com/office/officeart/2005/8/layout/radial6"/>
    <dgm:cxn modelId="{C03F6120-A114-4045-8B3E-E112B2326E9F}" srcId="{D3E75961-AB49-4476-9692-CFE0139F5FB1}" destId="{3A334338-1914-4E1A-B2E1-54FE59025D30}" srcOrd="0" destOrd="0" parTransId="{2A8602F5-72C0-46A5-8106-253FD7AAD387}" sibTransId="{22693E79-B2C2-4553-BA2A-74DB367B4FAC}"/>
    <dgm:cxn modelId="{25D65C72-1708-4F74-BD9E-D49C0AA6ABC0}" type="presOf" srcId="{3A334338-1914-4E1A-B2E1-54FE59025D30}" destId="{E7D65AD8-B54D-40CE-96ED-FC3B6E7A5F58}" srcOrd="0" destOrd="0" presId="urn:microsoft.com/office/officeart/2005/8/layout/radial6"/>
    <dgm:cxn modelId="{8EE1B0AD-7605-41FB-9AAE-75B5C1D1A067}" srcId="{3A334338-1914-4E1A-B2E1-54FE59025D30}" destId="{B6A7C752-BC4D-4896-A450-DA1E23822C17}" srcOrd="1" destOrd="0" parTransId="{02BFAEAC-BAC3-46EF-AC4A-FF9297978EF3}" sibTransId="{9FDE3569-77EB-42F5-9971-7CDD0003F50E}"/>
    <dgm:cxn modelId="{63E260BA-C12A-4395-87F6-282BBDCD6786}" srcId="{3A334338-1914-4E1A-B2E1-54FE59025D30}" destId="{8746D485-3D71-456F-8D72-5BF8337D92A0}" srcOrd="0" destOrd="0" parTransId="{4AC24BFE-ACD5-463B-87BC-AF56F7101C08}" sibTransId="{2840CA67-BF26-40BD-9239-4186F818A454}"/>
    <dgm:cxn modelId="{5CAA6AE5-9A22-46B1-ACFD-F668A40E91CA}" srcId="{3A334338-1914-4E1A-B2E1-54FE59025D30}" destId="{F3533232-92C4-467C-B9B2-017D658E18EA}" srcOrd="2" destOrd="0" parTransId="{846086D9-BA2F-4DD4-BF4D-7030F19531E5}" sibTransId="{1EE29EB6-3A03-4544-A6F8-A9BBEB8E70AC}"/>
    <dgm:cxn modelId="{1283D743-A0F5-4248-9B1A-74C398E85261}" type="presOf" srcId="{2840CA67-BF26-40BD-9239-4186F818A454}" destId="{435AE075-86C7-4762-B8E5-9968905184EF}" srcOrd="0" destOrd="0" presId="urn:microsoft.com/office/officeart/2005/8/layout/radial6"/>
    <dgm:cxn modelId="{B45D2501-1347-4B45-ACDF-A0A980BA1D1F}" type="presOf" srcId="{F3533232-92C4-467C-B9B2-017D658E18EA}" destId="{687B4898-91BC-4F77-B04A-5C1979B1E2F0}" srcOrd="0" destOrd="0" presId="urn:microsoft.com/office/officeart/2005/8/layout/radial6"/>
    <dgm:cxn modelId="{1962FE58-D8AD-40A5-8A95-50537986EE23}" type="presOf" srcId="{8746D485-3D71-456F-8D72-5BF8337D92A0}" destId="{76DBD4B6-C61C-44F9-A987-917B62112A39}" srcOrd="0" destOrd="0" presId="urn:microsoft.com/office/officeart/2005/8/layout/radial6"/>
    <dgm:cxn modelId="{52B6015D-EE5B-4C16-B178-8B60FA83F0EB}" type="presOf" srcId="{B6A7C752-BC4D-4896-A450-DA1E23822C17}" destId="{42BCF771-65A8-426E-99EC-347A02D23DA5}" srcOrd="0" destOrd="0" presId="urn:microsoft.com/office/officeart/2005/8/layout/radial6"/>
    <dgm:cxn modelId="{30765FCC-E08F-4BB2-B5BA-0F8307800654}" type="presOf" srcId="{D3E75961-AB49-4476-9692-CFE0139F5FB1}" destId="{6CE98A36-01A7-475A-8247-6C519A37CE9F}" srcOrd="0" destOrd="0" presId="urn:microsoft.com/office/officeart/2005/8/layout/radial6"/>
    <dgm:cxn modelId="{0F0780B4-5BAE-46F5-A4F9-AF234B7D3890}" type="presOf" srcId="{1EE29EB6-3A03-4544-A6F8-A9BBEB8E70AC}" destId="{FED90660-7E38-4480-98C8-0442635B955A}" srcOrd="0" destOrd="0" presId="urn:microsoft.com/office/officeart/2005/8/layout/radial6"/>
    <dgm:cxn modelId="{52950916-9C38-400A-8032-4FFEE6BA91A6}" type="presParOf" srcId="{6CE98A36-01A7-475A-8247-6C519A37CE9F}" destId="{E7D65AD8-B54D-40CE-96ED-FC3B6E7A5F58}" srcOrd="0" destOrd="0" presId="urn:microsoft.com/office/officeart/2005/8/layout/radial6"/>
    <dgm:cxn modelId="{A362016E-E2FF-4226-88B7-50AC98A340B0}" type="presParOf" srcId="{6CE98A36-01A7-475A-8247-6C519A37CE9F}" destId="{76DBD4B6-C61C-44F9-A987-917B62112A39}" srcOrd="1" destOrd="0" presId="urn:microsoft.com/office/officeart/2005/8/layout/radial6"/>
    <dgm:cxn modelId="{20589A30-E804-45CC-A6D6-9433E1BBBFD5}" type="presParOf" srcId="{6CE98A36-01A7-475A-8247-6C519A37CE9F}" destId="{7A6A3C21-5688-4A89-B2B7-AD8C68093BD5}" srcOrd="2" destOrd="0" presId="urn:microsoft.com/office/officeart/2005/8/layout/radial6"/>
    <dgm:cxn modelId="{DEF30059-CD2E-4B91-97D8-9B81F17CC7C2}" type="presParOf" srcId="{6CE98A36-01A7-475A-8247-6C519A37CE9F}" destId="{435AE075-86C7-4762-B8E5-9968905184EF}" srcOrd="3" destOrd="0" presId="urn:microsoft.com/office/officeart/2005/8/layout/radial6"/>
    <dgm:cxn modelId="{DCB35230-FA11-4C24-AA3F-70A68E276812}" type="presParOf" srcId="{6CE98A36-01A7-475A-8247-6C519A37CE9F}" destId="{42BCF771-65A8-426E-99EC-347A02D23DA5}" srcOrd="4" destOrd="0" presId="urn:microsoft.com/office/officeart/2005/8/layout/radial6"/>
    <dgm:cxn modelId="{5557C472-9778-4C0C-A042-15EE065DF2C4}" type="presParOf" srcId="{6CE98A36-01A7-475A-8247-6C519A37CE9F}" destId="{8858CBCA-8AC1-42D6-93AA-9E3E53DB8712}" srcOrd="5" destOrd="0" presId="urn:microsoft.com/office/officeart/2005/8/layout/radial6"/>
    <dgm:cxn modelId="{D02A2AC8-CB83-48CD-B61E-1E78510C28EA}" type="presParOf" srcId="{6CE98A36-01A7-475A-8247-6C519A37CE9F}" destId="{AFF3CB3B-E368-43CD-A024-D0BC332F2CD7}" srcOrd="6" destOrd="0" presId="urn:microsoft.com/office/officeart/2005/8/layout/radial6"/>
    <dgm:cxn modelId="{D6D7CCDB-3DE4-4707-B739-78EC29CE3ECA}" type="presParOf" srcId="{6CE98A36-01A7-475A-8247-6C519A37CE9F}" destId="{687B4898-91BC-4F77-B04A-5C1979B1E2F0}" srcOrd="7" destOrd="0" presId="urn:microsoft.com/office/officeart/2005/8/layout/radial6"/>
    <dgm:cxn modelId="{8716B235-77FF-4D0E-BCAB-F6D37E3C7D21}" type="presParOf" srcId="{6CE98A36-01A7-475A-8247-6C519A37CE9F}" destId="{A99D8F0D-E0B3-4552-962B-FE021080922A}" srcOrd="8" destOrd="0" presId="urn:microsoft.com/office/officeart/2005/8/layout/radial6"/>
    <dgm:cxn modelId="{A2823689-A1FF-4955-B836-038609E3738A}" type="presParOf" srcId="{6CE98A36-01A7-475A-8247-6C519A37CE9F}" destId="{FED90660-7E38-4480-98C8-0442635B955A}" srcOrd="9" destOrd="0" presId="urn:microsoft.com/office/officeart/2005/8/layout/radial6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C6F83-EBA0-4BAA-8D49-3205C02D5825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48BA5-7B0A-4523-9B4C-5427FDC6D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B1224-120D-4A5C-BAF0-C1E9AA4BFC81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65A0D-72EF-4612-AD80-F5A2DE20C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C7E0C-724D-4FCE-9F58-DEFE3467350C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4DA01-5BB7-4D3D-8B8E-D9248AD79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brightlights_logo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71475" y="6172200"/>
            <a:ext cx="23717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Inside spin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048500" y="6172200"/>
            <a:ext cx="1790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brightlights_logo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71475" y="6172200"/>
            <a:ext cx="23717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Inside spin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048500" y="6172200"/>
            <a:ext cx="1790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38F4D-B1FE-4CEA-9925-D12B64CF0EE8}" type="datetimeFigureOut">
              <a:rPr lang="en-US"/>
              <a:pPr>
                <a:defRPr/>
              </a:pPr>
              <a:t>11/8/2011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66FEA-2EA5-48C1-B0EF-3A7061210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CFA73-B2D8-46C8-9524-39BAF7F89AF7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9134-084C-4097-85A7-1257CA200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89E56-833F-4A06-B648-E7B344552586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83275-3552-4AB3-9D91-243937C41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E0564-3510-49DE-B10B-5F561856F9DE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471D9-015C-422D-8386-55B635AE0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3C8B6-CC6C-4E3D-96DD-F979AB8DCC8A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AD1CB-F9BF-42C1-B06F-2ED3EDBF3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7F744-917A-4875-A06A-EEB14F055CAF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F2C25-E3BE-4CBD-97D0-7318BC411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323B6-94DA-48DD-A34B-F77932273CFD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16567-2720-4EE7-AD8B-D415D6C89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AF2D6-C0F1-4E6C-8850-8750274C2C50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7B2EA-D7FB-4A6C-8533-FB91C9699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63C0F0-812B-4F40-9E8E-573D19CF3603}" type="datetimeFigureOut">
              <a:rPr lang="en-US"/>
              <a:pPr>
                <a:defRPr/>
              </a:pPr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D53BA3-4BED-4E9F-A8CF-F307AD6AF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6" descr="brightlights_logo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447675" y="6243638"/>
            <a:ext cx="1914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7" descr="Inside spin.pn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010400" y="6215063"/>
            <a:ext cx="16764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idespin.com/" TargetMode="External"/><Relationship Id="rId2" Type="http://schemas.openxmlformats.org/officeDocument/2006/relationships/hyperlink" Target="http://www.brightlightsinc.com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insidespin.com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to Become an Employer of Choice</a:t>
            </a:r>
            <a:br>
              <a:rPr lang="en-US" dirty="0" smtClean="0"/>
            </a:br>
            <a:r>
              <a:rPr lang="en-US" sz="2700" dirty="0" smtClean="0"/>
              <a:t>Three Things that Make A Difference</a:t>
            </a:r>
            <a:endParaRPr lang="en-US" dirty="0"/>
          </a:p>
        </p:txBody>
      </p:sp>
      <p:graphicFrame>
        <p:nvGraphicFramePr>
          <p:cNvPr id="17" name="Diagram 16"/>
          <p:cNvGraphicFramePr/>
          <p:nvPr/>
        </p:nvGraphicFramePr>
        <p:xfrm>
          <a:off x="1524000" y="1574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to Become an Employer of Choice</a:t>
            </a:r>
            <a:br>
              <a:rPr lang="en-US" dirty="0" smtClean="0"/>
            </a:br>
            <a:r>
              <a:rPr lang="en-US" sz="2700" dirty="0" smtClean="0"/>
              <a:t>Three Things that Make A Difference</a:t>
            </a:r>
            <a:endParaRPr lang="en-US" dirty="0"/>
          </a:p>
        </p:txBody>
      </p:sp>
      <p:sp>
        <p:nvSpPr>
          <p:cNvPr id="22530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smtClean="0"/>
              <a:t>Manage your Brand from the standpoint of your candidates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Char char="ü"/>
            </a:pPr>
            <a:r>
              <a:rPr lang="en-US" smtClean="0"/>
              <a:t>Recognize and build on your Network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Char char="ü"/>
            </a:pPr>
            <a:r>
              <a:rPr lang="en-US" smtClean="0"/>
              <a:t>Invest in the right Skills for your people</a:t>
            </a:r>
          </a:p>
          <a:p>
            <a:pPr eaLnBrk="1" hangingPunct="1"/>
            <a:endParaRPr lang="en-US" smtClean="0"/>
          </a:p>
        </p:txBody>
      </p:sp>
      <p:graphicFrame>
        <p:nvGraphicFramePr>
          <p:cNvPr id="4" name="Diagram 3"/>
          <p:cNvGraphicFramePr>
            <a:graphicFrameLocks noChangeAspect="1"/>
          </p:cNvGraphicFramePr>
          <p:nvPr/>
        </p:nvGraphicFramePr>
        <p:xfrm>
          <a:off x="-304800" y="2103120"/>
          <a:ext cx="5074920" cy="338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Questions?</a:t>
            </a:r>
          </a:p>
        </p:txBody>
      </p:sp>
      <p:sp>
        <p:nvSpPr>
          <p:cNvPr id="23554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Mike Fox  </a:t>
            </a:r>
          </a:p>
        </p:txBody>
      </p:sp>
      <p:sp>
        <p:nvSpPr>
          <p:cNvPr id="23555" name="Content Placeholder 7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267200" cy="3951288"/>
          </a:xfrm>
        </p:spPr>
        <p:txBody>
          <a:bodyPr/>
          <a:lstStyle/>
          <a:p>
            <a:pPr eaLnBrk="1" hangingPunct="1"/>
            <a:r>
              <a:rPr lang="en-US" smtClean="0"/>
              <a:t>Visit </a:t>
            </a:r>
            <a:r>
              <a:rPr lang="en-US" smtClean="0">
                <a:hlinkClick r:id="rId2"/>
              </a:rPr>
              <a:t>www.brightlightsinc.com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Recruiting specialist for small and mid-sized technology firms</a:t>
            </a:r>
          </a:p>
          <a:p>
            <a:pPr lvl="2" eaLnBrk="1" hangingPunct="1"/>
            <a:r>
              <a:rPr lang="en-US" smtClean="0"/>
              <a:t>Integrity</a:t>
            </a:r>
          </a:p>
          <a:p>
            <a:pPr lvl="2" eaLnBrk="1" hangingPunct="1"/>
            <a:r>
              <a:rPr lang="en-US" smtClean="0"/>
              <a:t>A partner in connecting, hiring and growing your people.</a:t>
            </a:r>
          </a:p>
          <a:p>
            <a:pPr lvl="2" eaLnBrk="1" hangingPunct="1"/>
            <a:r>
              <a:rPr lang="en-US" smtClean="0"/>
              <a:t>A culture of giving</a:t>
            </a:r>
          </a:p>
          <a:p>
            <a:pPr lvl="2" eaLnBrk="1" hangingPunct="1"/>
            <a:r>
              <a:rPr lang="en-US" smtClean="0"/>
              <a:t>Responsiveness</a:t>
            </a:r>
          </a:p>
          <a:p>
            <a:pPr lvl="2" eaLnBrk="1" hangingPunct="1"/>
            <a:r>
              <a:rPr lang="en-US" smtClean="0"/>
              <a:t>20+ years of recruiting experience</a:t>
            </a:r>
          </a:p>
          <a:p>
            <a:pPr lvl="2" eaLnBrk="1" hangingPunct="1"/>
            <a:r>
              <a:rPr lang="en-US" smtClean="0"/>
              <a:t>Flexible Fee Arrangements</a:t>
            </a:r>
          </a:p>
        </p:txBody>
      </p:sp>
      <p:sp>
        <p:nvSpPr>
          <p:cNvPr id="23556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Stephen Pollack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346575" cy="3951288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Visit </a:t>
            </a:r>
            <a:r>
              <a:rPr lang="en-US" dirty="0" smtClean="0">
                <a:hlinkClick r:id="rId3"/>
              </a:rPr>
              <a:t>www.insidespin.com</a:t>
            </a: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An insiders view on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Sales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Marketing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Customer services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Support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Product Development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Product Management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Channel sales (VAR, SI, OEM)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Human Resources (HR)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Finance/legal,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Boards and Governance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CEO</a:t>
            </a:r>
            <a:endParaRPr lang="en-US" dirty="0"/>
          </a:p>
        </p:txBody>
      </p:sp>
      <p:pic>
        <p:nvPicPr>
          <p:cNvPr id="23558" name="Picture 2" descr="LinkedI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1905000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4" descr="Blo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182880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6" descr="Twitter Feed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0400" y="1752600"/>
            <a:ext cx="3524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6" descr="Twitter Feed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28800" y="1752600"/>
            <a:ext cx="3524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2" descr="LinkedI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1905000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Speakers</a:t>
            </a:r>
          </a:p>
        </p:txBody>
      </p:sp>
      <p:sp>
        <p:nvSpPr>
          <p:cNvPr id="14338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Mike Fox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209800"/>
            <a:ext cx="4040188" cy="39512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400" smtClean="0"/>
              <a:t>Recruiting senior people for small and mid-sized technology firms for over 20 years. 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sz="1400" smtClean="0"/>
              <a:t>Deep understanding of what drives businesses success through finding great contributors.  </a:t>
            </a:r>
          </a:p>
          <a:p>
            <a:pPr eaLnBrk="1" hangingPunct="1">
              <a:lnSpc>
                <a:spcPct val="80000"/>
              </a:lnSpc>
            </a:pPr>
            <a:endParaRPr 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sz="1400" smtClean="0"/>
              <a:t>Knows the right type of people for entrepreneurial organizations through deep connections in the industries.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sz="1400" smtClean="0"/>
              <a:t>Value added services include a GTA annual salary survey, information Teleforums, newsletter read by 2,500 individuals monthly, as well as lots of information on industry best practices.  </a:t>
            </a:r>
          </a:p>
          <a:p>
            <a:pPr eaLnBrk="1" hangingPunct="1">
              <a:lnSpc>
                <a:spcPct val="80000"/>
              </a:lnSpc>
            </a:pPr>
            <a:endParaRPr 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sz="1400" smtClean="0"/>
              <a:t>Interviews 300+ individuals each and every years and passionate about helping people and companies be as good as they can be. </a:t>
            </a:r>
          </a:p>
          <a:p>
            <a:pPr eaLnBrk="1" hangingPunct="1">
              <a:lnSpc>
                <a:spcPct val="80000"/>
              </a:lnSpc>
            </a:pPr>
            <a:endParaRPr lang="en-US" sz="1400" smtClean="0"/>
          </a:p>
        </p:txBody>
      </p:sp>
      <p:sp>
        <p:nvSpPr>
          <p:cNvPr id="14340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Stephen Pollack</a:t>
            </a:r>
          </a:p>
        </p:txBody>
      </p:sp>
      <p:sp>
        <p:nvSpPr>
          <p:cNvPr id="14341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400" smtClean="0"/>
              <a:t>Serial entrepreneur working with companies in a variety of Board, Advisory and Consultancy roles. </a:t>
            </a:r>
          </a:p>
          <a:p>
            <a:pPr eaLnBrk="1" hangingPunct="1">
              <a:lnSpc>
                <a:spcPct val="80000"/>
              </a:lnSpc>
            </a:pPr>
            <a:endParaRPr 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sz="1400" smtClean="0"/>
              <a:t>Founder and CEO of PlateSpin Ltd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grew from startup to $25M over five years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strategic acquisition by Novell  in March, 2008.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Won numerous awards for fast growth, global market leadership and business excellence. </a:t>
            </a:r>
          </a:p>
          <a:p>
            <a:pPr eaLnBrk="1" hangingPunct="1">
              <a:lnSpc>
                <a:spcPct val="80000"/>
              </a:lnSpc>
            </a:pPr>
            <a:endParaRPr 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sz="1400" smtClean="0"/>
              <a:t>One of three finalists in 2008 for the E&amp;Y Entrepreneur of the Year award.  </a:t>
            </a:r>
          </a:p>
          <a:p>
            <a:pPr eaLnBrk="1" hangingPunct="1">
              <a:lnSpc>
                <a:spcPct val="80000"/>
              </a:lnSpc>
            </a:pPr>
            <a:endParaRPr 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sz="1400" smtClean="0"/>
              <a:t>Founder of InsideSpin (</a:t>
            </a:r>
            <a:r>
              <a:rPr lang="en-US" sz="1400" smtClean="0">
                <a:hlinkClick r:id="rId2"/>
              </a:rPr>
              <a:t>www.insidespin.com</a:t>
            </a:r>
            <a:r>
              <a:rPr lang="en-US" sz="1400" smtClean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smtClean="0"/>
              <a:t>free web resource for technology companies seeking excellence.</a:t>
            </a:r>
          </a:p>
          <a:p>
            <a:pPr eaLnBrk="1" hangingPunct="1">
              <a:lnSpc>
                <a:spcPct val="80000"/>
              </a:lnSpc>
            </a:pPr>
            <a:endParaRPr lang="en-US" sz="1400" smtClean="0"/>
          </a:p>
        </p:txBody>
      </p:sp>
      <p:pic>
        <p:nvPicPr>
          <p:cNvPr id="14342" name="Picture 13" descr="mikefox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219200"/>
            <a:ext cx="63976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19" descr="stephenpollack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1447800"/>
            <a:ext cx="639763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Brand</a:t>
            </a:r>
          </a:p>
        </p:txBody>
      </p:sp>
      <p:sp>
        <p:nvSpPr>
          <p:cNvPr id="15362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914400"/>
            <a:ext cx="4041775" cy="760413"/>
          </a:xfrm>
        </p:spPr>
        <p:txBody>
          <a:bodyPr/>
          <a:lstStyle/>
          <a:p>
            <a:pPr eaLnBrk="1" hangingPunct="1"/>
            <a:r>
              <a:rPr lang="en-US" smtClean="0"/>
              <a:t>Examine Your Organization</a:t>
            </a:r>
          </a:p>
        </p:txBody>
      </p:sp>
      <p:sp>
        <p:nvSpPr>
          <p:cNvPr id="15363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706563"/>
            <a:ext cx="4346575" cy="4008437"/>
          </a:xfrm>
        </p:spPr>
        <p:txBody>
          <a:bodyPr/>
          <a:lstStyle/>
          <a:p>
            <a:pPr eaLnBrk="1" hangingPunct="1"/>
            <a:r>
              <a:rPr lang="en-US" sz="1600" smtClean="0"/>
              <a:t>Are we seen as a great place to work? How do we know?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Are we seen as an organization that coaches internal candidates upwards?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Do we hire internally whenever possible?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How current is our website, our press news releases and our Careers section?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Do we question our company’s brand and our hiring processes?</a:t>
            </a:r>
          </a:p>
          <a:p>
            <a:pPr eaLnBrk="1" hangingPunct="1"/>
            <a:endParaRPr lang="en-US" sz="1600" smtClean="0"/>
          </a:p>
          <a:p>
            <a:pPr eaLnBrk="1" hangingPunct="1">
              <a:buFont typeface="Arial" charset="0"/>
              <a:buNone/>
            </a:pPr>
            <a:endParaRPr lang="en-US" sz="1600" smtClean="0"/>
          </a:p>
        </p:txBody>
      </p:sp>
      <p:graphicFrame>
        <p:nvGraphicFramePr>
          <p:cNvPr id="17" name="Diagram 16"/>
          <p:cNvGraphicFramePr>
            <a:graphicFrameLocks noChangeAspect="1"/>
          </p:cNvGraphicFramePr>
          <p:nvPr/>
        </p:nvGraphicFramePr>
        <p:xfrm>
          <a:off x="-304800" y="2103120"/>
          <a:ext cx="5074920" cy="338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Brand</a:t>
            </a:r>
          </a:p>
        </p:txBody>
      </p:sp>
      <p:sp>
        <p:nvSpPr>
          <p:cNvPr id="16386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914400"/>
            <a:ext cx="4041775" cy="760413"/>
          </a:xfrm>
        </p:spPr>
        <p:txBody>
          <a:bodyPr/>
          <a:lstStyle/>
          <a:p>
            <a:pPr eaLnBrk="1" hangingPunct="1"/>
            <a:r>
              <a:rPr lang="en-US" smtClean="0"/>
              <a:t>Take Action</a:t>
            </a:r>
          </a:p>
        </p:txBody>
      </p:sp>
      <p:sp>
        <p:nvSpPr>
          <p:cNvPr id="16387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554163"/>
            <a:ext cx="4346575" cy="4694237"/>
          </a:xfrm>
        </p:spPr>
        <p:txBody>
          <a:bodyPr/>
          <a:lstStyle/>
          <a:p>
            <a:pPr eaLnBrk="1" hangingPunct="1"/>
            <a:r>
              <a:rPr lang="en-US" sz="1600" smtClean="0"/>
              <a:t>We have ways of staying in touch with the community.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have a clearly articulated vision and mission.  Everyone knows it.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broadcast our expertise in ways we know our network will find helpful.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nurture our network by speaking at industry functions.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participate in different associations.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know how our company compares to our competition .</a:t>
            </a:r>
          </a:p>
        </p:txBody>
      </p:sp>
      <p:graphicFrame>
        <p:nvGraphicFramePr>
          <p:cNvPr id="17" name="Diagram 16"/>
          <p:cNvGraphicFramePr>
            <a:graphicFrameLocks noChangeAspect="1"/>
          </p:cNvGraphicFramePr>
          <p:nvPr/>
        </p:nvGraphicFramePr>
        <p:xfrm>
          <a:off x="-304800" y="2103120"/>
          <a:ext cx="5074920" cy="338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Sourcing</a:t>
            </a:r>
          </a:p>
        </p:txBody>
      </p:sp>
      <p:sp>
        <p:nvSpPr>
          <p:cNvPr id="17410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914400"/>
            <a:ext cx="4041775" cy="760413"/>
          </a:xfrm>
        </p:spPr>
        <p:txBody>
          <a:bodyPr/>
          <a:lstStyle/>
          <a:p>
            <a:pPr eaLnBrk="1" hangingPunct="1"/>
            <a:r>
              <a:rPr lang="en-US" smtClean="0"/>
              <a:t>Examine your Organization</a:t>
            </a:r>
          </a:p>
        </p:txBody>
      </p:sp>
      <p:sp>
        <p:nvSpPr>
          <p:cNvPr id="17411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782763"/>
            <a:ext cx="4498975" cy="4694237"/>
          </a:xfrm>
        </p:spPr>
        <p:txBody>
          <a:bodyPr/>
          <a:lstStyle/>
          <a:p>
            <a:pPr eaLnBrk="1" hangingPunct="1"/>
            <a:r>
              <a:rPr lang="en-US" sz="1600" smtClean="0"/>
              <a:t>Are hiring managers trained on sourcing?  Do they know where to look and are they rewarded for it?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Are managers networked on LinkedIn?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Are candidates told the other roles that we’re searching for?  </a:t>
            </a:r>
          </a:p>
          <a:p>
            <a:pPr eaLnBrk="1" hangingPunct="1">
              <a:buFont typeface="Arial" charset="0"/>
              <a:buNone/>
            </a:pPr>
            <a:endParaRPr lang="en-US" sz="1600" smtClean="0"/>
          </a:p>
          <a:p>
            <a:pPr eaLnBrk="1" hangingPunct="1"/>
            <a:r>
              <a:rPr lang="en-US" sz="1600" smtClean="0"/>
              <a:t>Do we focus more on track record and resiliency and focus less on a laundry list of skills that are mostly nice-to-have?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Do we have a comprehensive internal referral program that is competitive?</a:t>
            </a:r>
          </a:p>
        </p:txBody>
      </p:sp>
      <p:graphicFrame>
        <p:nvGraphicFramePr>
          <p:cNvPr id="17" name="Diagram 16"/>
          <p:cNvGraphicFramePr>
            <a:graphicFrameLocks noChangeAspect="1"/>
          </p:cNvGraphicFramePr>
          <p:nvPr/>
        </p:nvGraphicFramePr>
        <p:xfrm>
          <a:off x="-304800" y="2103120"/>
          <a:ext cx="5074920" cy="338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Sourcing</a:t>
            </a:r>
          </a:p>
        </p:txBody>
      </p:sp>
      <p:sp>
        <p:nvSpPr>
          <p:cNvPr id="18434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914400"/>
            <a:ext cx="4041775" cy="760413"/>
          </a:xfrm>
        </p:spPr>
        <p:txBody>
          <a:bodyPr/>
          <a:lstStyle/>
          <a:p>
            <a:pPr eaLnBrk="1" hangingPunct="1"/>
            <a:r>
              <a:rPr lang="en-US" smtClean="0"/>
              <a:t>Take Action</a:t>
            </a:r>
          </a:p>
        </p:txBody>
      </p:sp>
      <p:sp>
        <p:nvSpPr>
          <p:cNvPr id="18435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858963"/>
            <a:ext cx="4346575" cy="4694237"/>
          </a:xfrm>
        </p:spPr>
        <p:txBody>
          <a:bodyPr/>
          <a:lstStyle/>
          <a:p>
            <a:pPr eaLnBrk="1" hangingPunct="1"/>
            <a:r>
              <a:rPr lang="en-US" sz="1600" smtClean="0"/>
              <a:t>We hold referral contests when needed.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pay immediately on employee starting.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thank every candidate and ask them what we might do better  and if they are aware of people that might want to work with us.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check candidate’s LinkedIn profiles to see if they have contacts that might want to work with us.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know how we compare against our competition.</a:t>
            </a:r>
          </a:p>
          <a:p>
            <a:pPr eaLnBrk="1" hangingPunct="1">
              <a:buFont typeface="Arial" charset="0"/>
              <a:buNone/>
            </a:pPr>
            <a:endParaRPr lang="en-US" sz="1600" smtClean="0"/>
          </a:p>
          <a:p>
            <a:pPr eaLnBrk="1" hangingPunct="1">
              <a:buFont typeface="Arial" charset="0"/>
              <a:buNone/>
            </a:pPr>
            <a:endParaRPr lang="en-US" sz="1600" smtClean="0"/>
          </a:p>
          <a:p>
            <a:pPr eaLnBrk="1" hangingPunct="1">
              <a:buFont typeface="Arial" charset="0"/>
              <a:buNone/>
            </a:pPr>
            <a:endParaRPr lang="en-US" sz="1600" smtClean="0"/>
          </a:p>
        </p:txBody>
      </p:sp>
      <p:graphicFrame>
        <p:nvGraphicFramePr>
          <p:cNvPr id="17" name="Diagram 16"/>
          <p:cNvGraphicFramePr>
            <a:graphicFrameLocks noChangeAspect="1"/>
          </p:cNvGraphicFramePr>
          <p:nvPr/>
        </p:nvGraphicFramePr>
        <p:xfrm>
          <a:off x="-304800" y="2103120"/>
          <a:ext cx="5074920" cy="338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Interviewing</a:t>
            </a:r>
          </a:p>
        </p:txBody>
      </p:sp>
      <p:sp>
        <p:nvSpPr>
          <p:cNvPr id="1945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914400"/>
            <a:ext cx="4041775" cy="760413"/>
          </a:xfrm>
        </p:spPr>
        <p:txBody>
          <a:bodyPr/>
          <a:lstStyle/>
          <a:p>
            <a:pPr eaLnBrk="1" hangingPunct="1"/>
            <a:r>
              <a:rPr lang="en-US" smtClean="0"/>
              <a:t>Examine your Organization</a:t>
            </a:r>
          </a:p>
        </p:txBody>
      </p:sp>
      <p:sp>
        <p:nvSpPr>
          <p:cNvPr id="1945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554163"/>
            <a:ext cx="4346575" cy="4694237"/>
          </a:xfrm>
        </p:spPr>
        <p:txBody>
          <a:bodyPr/>
          <a:lstStyle/>
          <a:p>
            <a:pPr marL="457200" indent="-457200"/>
            <a:r>
              <a:rPr lang="en-US" sz="1600" smtClean="0"/>
              <a:t>Do we ask each good candidate what they thought of our organization after having interviewed with us?</a:t>
            </a:r>
          </a:p>
          <a:p>
            <a:pPr marL="457200" indent="-457200"/>
            <a:r>
              <a:rPr lang="en-US" sz="1600" smtClean="0"/>
              <a:t>Do we know that our job descriptions are valid and compelling to great candidates.</a:t>
            </a:r>
          </a:p>
          <a:p>
            <a:pPr marL="457200" indent="-457200"/>
            <a:r>
              <a:rPr lang="en-US" sz="1600" smtClean="0"/>
              <a:t>Do we always provide feedback to candidates/ and or their recruiters within 48 hours?</a:t>
            </a:r>
          </a:p>
          <a:p>
            <a:pPr marL="457200" indent="-457200"/>
            <a:r>
              <a:rPr lang="en-US" sz="1600" smtClean="0"/>
              <a:t>Do we have a formal telephone screening process that everyone in the organization is trained in?</a:t>
            </a:r>
          </a:p>
          <a:p>
            <a:pPr marL="457200" indent="-457200"/>
            <a:r>
              <a:rPr lang="en-US" sz="1600" smtClean="0"/>
              <a:t>Are we crisp about scheduling great candidates in and do everything in our power to make sure they don’t have to come too often?</a:t>
            </a:r>
          </a:p>
          <a:p>
            <a:pPr marL="457200" indent="-457200"/>
            <a:r>
              <a:rPr lang="en-US" sz="1600" smtClean="0"/>
              <a:t>Do we always get feedback from candidates who have refused a job offer?  </a:t>
            </a:r>
          </a:p>
        </p:txBody>
      </p:sp>
      <p:graphicFrame>
        <p:nvGraphicFramePr>
          <p:cNvPr id="17" name="Diagram 16"/>
          <p:cNvGraphicFramePr>
            <a:graphicFrameLocks noChangeAspect="1"/>
          </p:cNvGraphicFramePr>
          <p:nvPr/>
        </p:nvGraphicFramePr>
        <p:xfrm>
          <a:off x="-304800" y="2103120"/>
          <a:ext cx="5074920" cy="338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Interviewing</a:t>
            </a:r>
          </a:p>
        </p:txBody>
      </p:sp>
      <p:sp>
        <p:nvSpPr>
          <p:cNvPr id="20482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914400"/>
            <a:ext cx="4041775" cy="760413"/>
          </a:xfrm>
        </p:spPr>
        <p:txBody>
          <a:bodyPr/>
          <a:lstStyle/>
          <a:p>
            <a:pPr eaLnBrk="1" hangingPunct="1"/>
            <a:r>
              <a:rPr lang="en-US" smtClean="0"/>
              <a:t>Take Action</a:t>
            </a:r>
          </a:p>
        </p:txBody>
      </p:sp>
      <p:sp>
        <p:nvSpPr>
          <p:cNvPr id="20483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554163"/>
            <a:ext cx="4346575" cy="4694237"/>
          </a:xfrm>
        </p:spPr>
        <p:txBody>
          <a:bodyPr/>
          <a:lstStyle/>
          <a:p>
            <a:pPr eaLnBrk="1" hangingPunct="1"/>
            <a:r>
              <a:rPr lang="en-US" sz="1600" smtClean="0"/>
              <a:t>We have formal training for managers on interviewing skills.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know who our best hirers are, we use them to train others.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Each interviewer focuses on a different area – we avoid asking the candidate the same questions over and over again.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work with a limited number of recruiters who are real partners in our hiring process.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/>
              <a:t>We allow our recruiting partners to sit in on interviews to provide them a better insight to our interview process and business needs and to get their input as to how to improve.</a:t>
            </a:r>
          </a:p>
        </p:txBody>
      </p:sp>
      <p:graphicFrame>
        <p:nvGraphicFramePr>
          <p:cNvPr id="6" name="Diagram 5"/>
          <p:cNvGraphicFramePr>
            <a:graphicFrameLocks noChangeAspect="1"/>
          </p:cNvGraphicFramePr>
          <p:nvPr/>
        </p:nvGraphicFramePr>
        <p:xfrm>
          <a:off x="-304800" y="2103120"/>
          <a:ext cx="5074920" cy="338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Gallup’s 12 Questions of </a:t>
            </a:r>
            <a:br>
              <a:rPr lang="en-US" dirty="0" smtClean="0"/>
            </a:br>
            <a:r>
              <a:rPr lang="en-US" dirty="0" smtClean="0"/>
              <a:t>Employee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962400"/>
          </a:xfrm>
        </p:spPr>
        <p:txBody>
          <a:bodyPr rtlCol="0">
            <a:normAutofit fontScale="47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I know what is expected of me at work.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I have the materials and equipment I need to do my work right.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At work, I have the opportunity to do what I do best every day.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In the last seven days, I have received recognition or praise for doing good work.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My supervisor, or someone at work, seems to care about me as a person.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There is someone at work who encourages my development. 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At work, my opinions seem to count.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The mission or purpose of my organization makes me feel my job is important.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My associates or fellow employees are committed to doing quality work.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I have a best friend at work.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In the last six months, someone at work has talked to me about my progress.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800" dirty="0" smtClean="0"/>
              <a:t>This last year, I have had opportunities at work to learn and grow.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1507" name="Picture 4" descr="Gallu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422275"/>
            <a:ext cx="10668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876</Words>
  <Application>Microsoft Office PowerPoint</Application>
  <PresentationFormat>On-screen Show (4:3)</PresentationFormat>
  <Paragraphs>133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Office Theme</vt:lpstr>
      <vt:lpstr>How to Become an Employer of Choice Three Things that Make A Difference</vt:lpstr>
      <vt:lpstr>Speakers</vt:lpstr>
      <vt:lpstr>Brand</vt:lpstr>
      <vt:lpstr>Brand</vt:lpstr>
      <vt:lpstr>Sourcing</vt:lpstr>
      <vt:lpstr>Sourcing</vt:lpstr>
      <vt:lpstr>Interviewing</vt:lpstr>
      <vt:lpstr>Interviewing</vt:lpstr>
      <vt:lpstr>Gallup’s 12 Questions of  Employee Engagement</vt:lpstr>
      <vt:lpstr>How to Become an Employer of Choice Three Things that Make A Difference</vt:lpstr>
      <vt:lpstr>Questions?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 Eats Everything’s Lunch</dc:title>
  <dc:creator>user</dc:creator>
  <cp:lastModifiedBy>Mike Fox</cp:lastModifiedBy>
  <cp:revision>29</cp:revision>
  <dcterms:created xsi:type="dcterms:W3CDTF">2011-11-05T23:00:00Z</dcterms:created>
  <dcterms:modified xsi:type="dcterms:W3CDTF">2011-11-09T00:33:42Z</dcterms:modified>
</cp:coreProperties>
</file>