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5"/>
  </p:notesMasterIdLst>
  <p:handoutMasterIdLst>
    <p:handoutMasterId r:id="rId6"/>
  </p:handoutMasterIdLst>
  <p:sldIdLst>
    <p:sldId id="325" r:id="rId2"/>
    <p:sldId id="324" r:id="rId3"/>
    <p:sldId id="326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84943" autoAdjust="0"/>
  </p:normalViewPr>
  <p:slideViewPr>
    <p:cSldViewPr>
      <p:cViewPr>
        <p:scale>
          <a:sx n="100" d="100"/>
          <a:sy n="100" d="100"/>
        </p:scale>
        <p:origin x="-18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80D60-8DBF-448E-B284-E59C6A431036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C65F5-D787-4461-A20C-F8533613D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C45BB3-8594-44D4-BEB9-AF9114B88928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A84C9F-B874-45A2-9843-5A6B8F577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each major theme should feed into the rows of the subsequent slide, so they should match in some way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you may want to have a slide for each theme that shows how this priority or theme came to be (e.g. customer or market input, competitive issues, etc)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A84C9F-B874-45A2-9843-5A6B8F57745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This simple template captures in one slide all that anyone should need to talk about at a high level.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A more comprehensive roadmap might have one slide for each release with a  more fulsome feature description, but that makes it harder to present dynamically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You can re-organize this slide into a timeline slide with a timeline bar across top horizontally and boxes for each feature grouping</a:t>
            </a:r>
          </a:p>
          <a:p>
            <a:pPr>
              <a:buFont typeface="Arial" pitchFamily="34" charset="0"/>
              <a:buChar char="•"/>
            </a:pPr>
            <a:endParaRPr lang="en-US" baseline="0" dirty="0" smtClean="0"/>
          </a:p>
          <a:p>
            <a:pPr>
              <a:buFont typeface="Arial" pitchFamily="34" charset="0"/>
              <a:buNone/>
            </a:pPr>
            <a:r>
              <a:rPr lang="en-US" baseline="0" dirty="0" smtClean="0"/>
              <a:t>Keeping it all visual is the key without too much density of words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A84C9F-B874-45A2-9843-5A6B8F57745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this slide focuses on discussion</a:t>
            </a:r>
            <a:r>
              <a:rPr lang="en-US" baseline="0" dirty="0" smtClean="0"/>
              <a:t> topics that could sway the longer term roadmap plans. These would be raised with customers and partners to see what their feedback would be to </a:t>
            </a:r>
            <a:r>
              <a:rPr lang="en-US" baseline="0" smtClean="0"/>
              <a:t>help prioritize.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A84C9F-B874-45A2-9843-5A6B8F57745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70886D-1EF7-4CFA-90E9-9E933D30C9D9}" type="datetimeFigureOut">
              <a:rPr lang="en-US" smtClean="0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F1B022-54A9-4D81-A8D9-7AEE2BA0DE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E250CC-0A58-4B7B-B016-A4B4A2FF22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274EB4A4-4887-400B-8A8D-F2A19D1603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A91A3FDE-BF39-4EBF-B508-9E5C04C26A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Rounded Rectangle 7"/>
          <p:cNvSpPr/>
          <p:nvPr userDrawn="1"/>
        </p:nvSpPr>
        <p:spPr>
          <a:xfrm>
            <a:off x="150813" y="82550"/>
            <a:ext cx="8842375" cy="6659563"/>
          </a:xfrm>
          <a:prstGeom prst="roundRect">
            <a:avLst>
              <a:gd name="adj" fmla="val 113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10FB10F-FD7E-491A-9786-5560460A01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23E450-5D4F-425E-97F0-4B98CF6AAD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Confidential – Internal use ONLY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DFFDB3A-32F8-4F9B-A26E-59D2D38E17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F90B7314-8BAE-4B32-8355-2709A07123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– Internal use ONLY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DFFDB3A-32F8-4F9B-A26E-59D2D38E17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D044F14-F178-47E1-A1C7-21BFBF21D5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6D128E9D-0A19-4A93-8286-E0EF6FBB4E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1F838C0-EF54-42BE-B288-1A7578550F1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Confidential – Internal use ONLY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DFFDB3A-32F8-4F9B-A26E-59D2D38E17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0" name="Rounded Rectangle 19"/>
          <p:cNvSpPr/>
          <p:nvPr userDrawn="1"/>
        </p:nvSpPr>
        <p:spPr>
          <a:xfrm>
            <a:off x="160338" y="90488"/>
            <a:ext cx="8901112" cy="6665912"/>
          </a:xfrm>
          <a:prstGeom prst="roundRect">
            <a:avLst>
              <a:gd name="adj" fmla="val 113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Improve First Experience</a:t>
            </a:r>
          </a:p>
          <a:p>
            <a:endParaRPr lang="en-US" dirty="0" smtClean="0"/>
          </a:p>
          <a:p>
            <a:r>
              <a:rPr lang="en-US" dirty="0" smtClean="0"/>
              <a:t>Achieve Departmental Scalability</a:t>
            </a:r>
          </a:p>
          <a:p>
            <a:endParaRPr lang="en-US" dirty="0" smtClean="0"/>
          </a:p>
          <a:p>
            <a:r>
              <a:rPr lang="en-US" dirty="0" smtClean="0"/>
              <a:t>Increase Fit with Existing Infrastructure</a:t>
            </a:r>
          </a:p>
          <a:p>
            <a:endParaRPr lang="en-US" dirty="0" smtClean="0"/>
          </a:p>
          <a:p>
            <a:r>
              <a:rPr lang="en-US" dirty="0" smtClean="0"/>
              <a:t>Language and Business Localize for Major Markets</a:t>
            </a:r>
          </a:p>
          <a:p>
            <a:endParaRPr lang="en-US" dirty="0" smtClean="0"/>
          </a:p>
          <a:p>
            <a:r>
              <a:rPr lang="en-US" dirty="0" smtClean="0"/>
              <a:t>Reduce Priority 1 Problems to 5% 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 Template (Simple)</a:t>
            </a:r>
          </a:p>
        </p:txBody>
      </p:sp>
      <p:graphicFrame>
        <p:nvGraphicFramePr>
          <p:cNvPr id="25654" name="Group 54"/>
          <p:cNvGraphicFramePr>
            <a:graphicFrameLocks noGrp="1"/>
          </p:cNvGraphicFramePr>
          <p:nvPr>
            <p:ph sz="quarter" idx="1"/>
          </p:nvPr>
        </p:nvGraphicFramePr>
        <p:xfrm>
          <a:off x="304800" y="1143000"/>
          <a:ext cx="8504237" cy="5059362"/>
        </p:xfrm>
        <a:graphic>
          <a:graphicData uri="http://schemas.openxmlformats.org/drawingml/2006/table">
            <a:tbl>
              <a:tblPr/>
              <a:tblGrid>
                <a:gridCol w="1701175"/>
                <a:gridCol w="1701176"/>
                <a:gridCol w="1699535"/>
                <a:gridCol w="1701175"/>
                <a:gridCol w="1701176"/>
              </a:tblGrid>
              <a:tr h="9309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Release 1.x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Release 2.1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Release 2.5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Release 3.x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4187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Target Date</a:t>
                      </a: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Available Now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Q1 2011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Q4 2011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2012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7861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Packaging</a:t>
                      </a: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Improved reporting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Faster installation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Automatic updating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7861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Connectivity</a:t>
                      </a: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MS System Center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HP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OpenView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CA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Unicenter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N/A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IBM Tivoli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7861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Scalability</a:t>
                      </a: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100 Connections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1,000 transactions/hr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500 Client connections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10,000 transactions/hr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7861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---</a:t>
                      </a: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565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7F13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Platforms</a:t>
                      </a:r>
                    </a:p>
                  </a:txBody>
                  <a:tcPr marL="94492" marR="944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Windows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Red Hat Linux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SLES 11 &amp; 12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VMware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Citrix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Xen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Microsoft Azure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Amazon EC2</a:t>
                      </a:r>
                    </a:p>
                  </a:txBody>
                  <a:tcPr marL="94492" marR="944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</a:tbl>
          </a:graphicData>
        </a:graphic>
      </p:graphicFrame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8305800" y="6338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5046C883-0D1C-4CD4-B1FB-FAC0F28B7BF7}" type="slidenum">
              <a:rPr lang="en-US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3800" y="648866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for Future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Key Enhancements Under Consideration</a:t>
            </a:r>
          </a:p>
          <a:p>
            <a:pPr lvl="2"/>
            <a:r>
              <a:rPr lang="en-US" dirty="0" smtClean="0"/>
              <a:t>Adding new module for Campaign Management</a:t>
            </a:r>
          </a:p>
          <a:p>
            <a:pPr lvl="2"/>
            <a:r>
              <a:rPr lang="en-US" dirty="0" smtClean="0"/>
              <a:t>Discontinuing use of C++ API in favor of XML interfaces</a:t>
            </a:r>
          </a:p>
          <a:p>
            <a:pPr lvl="2"/>
            <a:r>
              <a:rPr lang="en-US" dirty="0" smtClean="0"/>
              <a:t>Moving UI presentation entirely to Web model</a:t>
            </a:r>
          </a:p>
          <a:p>
            <a:pPr lvl="2"/>
            <a:r>
              <a:rPr lang="en-US" dirty="0" smtClean="0"/>
              <a:t>Adding usage tracking to help guide product training</a:t>
            </a:r>
          </a:p>
          <a:p>
            <a:pPr lvl="2"/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4310</TotalTime>
  <Words>338</Words>
  <Application>Microsoft Office PowerPoint</Application>
  <PresentationFormat>On-screen Show (4:3)</PresentationFormat>
  <Paragraphs>66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Civic</vt:lpstr>
      <vt:lpstr>Major Themes</vt:lpstr>
      <vt:lpstr>Roadmap Template (Simple)</vt:lpstr>
      <vt:lpstr>Areas for Future Consideration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Pricing Strategy V-Scout</dc:title>
  <dc:creator>.</dc:creator>
  <cp:lastModifiedBy>Dad</cp:lastModifiedBy>
  <cp:revision>152</cp:revision>
  <dcterms:created xsi:type="dcterms:W3CDTF">2008-05-07T19:40:33Z</dcterms:created>
  <dcterms:modified xsi:type="dcterms:W3CDTF">2010-10-22T21:02:55Z</dcterms:modified>
</cp:coreProperties>
</file>